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0" r:id="rId4"/>
    <p:sldId id="259" r:id="rId5"/>
    <p:sldId id="261" r:id="rId6"/>
    <p:sldId id="290" r:id="rId7"/>
    <p:sldId id="266" r:id="rId8"/>
    <p:sldId id="265" r:id="rId9"/>
    <p:sldId id="292" r:id="rId10"/>
    <p:sldId id="291" r:id="rId11"/>
    <p:sldId id="267" r:id="rId12"/>
    <p:sldId id="268" r:id="rId13"/>
    <p:sldId id="287" r:id="rId14"/>
    <p:sldId id="282" r:id="rId15"/>
    <p:sldId id="269" r:id="rId16"/>
    <p:sldId id="285" r:id="rId17"/>
    <p:sldId id="270" r:id="rId18"/>
    <p:sldId id="284" r:id="rId19"/>
    <p:sldId id="271" r:id="rId20"/>
    <p:sldId id="289" r:id="rId21"/>
    <p:sldId id="272" r:id="rId22"/>
    <p:sldId id="286" r:id="rId23"/>
    <p:sldId id="288" r:id="rId24"/>
    <p:sldId id="275" r:id="rId25"/>
    <p:sldId id="274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6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</a:rPr>
              <a:t>МДОУ детский сад №5 «Радуга» ТМР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ПРЕЗЕНТАЦИЯ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 рода войск армии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для детей старшей группы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Воспитатели: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Балукова У.А.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Мельникова Е.В.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Первушина Н.А.</a:t>
            </a:r>
            <a:endParaRPr lang="ru-RU" sz="1800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965021" y="3679021"/>
            <a:ext cx="5715016" cy="642942"/>
          </a:xfrm>
          <a:prstGeom prst="rect">
            <a:avLst/>
          </a:prstGeom>
          <a:noFill/>
        </p:spPr>
      </p:pic>
      <p:pic>
        <p:nvPicPr>
          <p:cNvPr id="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536037" y="3679021"/>
            <a:ext cx="5715016" cy="642942"/>
          </a:xfrm>
          <a:prstGeom prst="rect">
            <a:avLst/>
          </a:prstGeom>
          <a:noFill/>
        </p:spPr>
      </p:pic>
      <p:pic>
        <p:nvPicPr>
          <p:cNvPr id="7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 связи</a:t>
            </a:r>
            <a:endParaRPr lang="ru-RU" sz="4000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49154" name="Picture 2" descr="Картинки по запросу войска связ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881027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715436" cy="54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Воздушно-космические  силы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9" name="Picture 5" descr="C:\Users\НАТАША\Desktop\23 февраля\3732287_original-9e9834ee1158d444ffe2a0b428045585.jpg"/>
          <p:cNvPicPr>
            <a:picLocks noChangeAspect="1" noChangeArrowheads="1"/>
          </p:cNvPicPr>
          <p:nvPr/>
        </p:nvPicPr>
        <p:blipFill>
          <a:blip r:embed="rId3" cstate="print"/>
          <a:srcRect l="5449" b="9519"/>
          <a:stretch>
            <a:fillRect/>
          </a:stretch>
        </p:blipFill>
        <p:spPr bwMode="auto">
          <a:xfrm>
            <a:off x="714587" y="1484784"/>
            <a:ext cx="768380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280920" cy="5739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Военно-воздушные силы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tructure.mil.ru/images/upload/2015/T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71429"/>
            <a:ext cx="7272808" cy="51570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280920" cy="5739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Космические войска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888\Desktop\рода войск\к космич..jpg"/>
          <p:cNvPicPr>
            <a:picLocks noChangeAspect="1" noChangeArrowheads="1"/>
          </p:cNvPicPr>
          <p:nvPr/>
        </p:nvPicPr>
        <p:blipFill>
          <a:blip r:embed="rId3" cstate="email"/>
          <a:srcRect b="2769"/>
          <a:stretch>
            <a:fillRect/>
          </a:stretch>
        </p:blipFill>
        <p:spPr bwMode="auto">
          <a:xfrm>
            <a:off x="899592" y="1124744"/>
            <a:ext cx="745748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280920" cy="5739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Войска ПВО-ПРО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tructure.mil.ru/images/upload/2015/vko_def_tar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82819"/>
            <a:ext cx="7416823" cy="5126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Картинки по запросу морской парад в питере 2017"/>
          <p:cNvPicPr>
            <a:picLocks noChangeAspect="1" noChangeArrowheads="1"/>
          </p:cNvPicPr>
          <p:nvPr/>
        </p:nvPicPr>
        <p:blipFill>
          <a:blip r:embed="rId3" cstate="print"/>
          <a:srcRect l="4295"/>
          <a:stretch>
            <a:fillRect/>
          </a:stretch>
        </p:blipFill>
        <p:spPr bwMode="auto">
          <a:xfrm>
            <a:off x="611560" y="1556792"/>
            <a:ext cx="8021960" cy="4695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08720"/>
            <a:ext cx="8715436" cy="5771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надводные  силы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268760"/>
            <a:ext cx="7969474" cy="50813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08720"/>
            <a:ext cx="8715436" cy="5771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подводные  силы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НАТАША\Desktop\23 февраля\4730184.jpg"/>
          <p:cNvPicPr>
            <a:picLocks noChangeAspect="1" noChangeArrowheads="1"/>
          </p:cNvPicPr>
          <p:nvPr/>
        </p:nvPicPr>
        <p:blipFill>
          <a:blip r:embed="rId3" cstate="print"/>
          <a:srcRect b="6056"/>
          <a:stretch>
            <a:fillRect/>
          </a:stretch>
        </p:blipFill>
        <p:spPr bwMode="auto">
          <a:xfrm>
            <a:off x="475410" y="1193151"/>
            <a:ext cx="8129038" cy="515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36712"/>
            <a:ext cx="8715436" cy="5843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морская   авиация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Картинки по запросу морская ави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72" y="1196752"/>
            <a:ext cx="7981720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36712"/>
            <a:ext cx="8715436" cy="5843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морская   пехота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морская пехота"/>
          <p:cNvPicPr>
            <a:picLocks noChangeAspect="1" noChangeArrowheads="1"/>
          </p:cNvPicPr>
          <p:nvPr/>
        </p:nvPicPr>
        <p:blipFill>
          <a:blip r:embed="rId3" cstate="print"/>
          <a:srcRect b="3245"/>
          <a:stretch>
            <a:fillRect/>
          </a:stretch>
        </p:blipFill>
        <p:spPr bwMode="auto">
          <a:xfrm>
            <a:off x="654666" y="1052737"/>
            <a:ext cx="7877774" cy="54047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рода войск\тек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84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311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Армия родная,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 наш охраняя,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Защищает, словно щит,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от смелых враг бежит.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Армии нужны танкисты,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Лётчики, артиллеристы,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Сильные, умелые,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Ловкие и смелые.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знаете ли вы виды и рода войск?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36712"/>
            <a:ext cx="8715436" cy="5843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морская   пехота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592" r="4438"/>
          <a:stretch>
            <a:fillRect/>
          </a:stretch>
        </p:blipFill>
        <p:spPr bwMode="auto">
          <a:xfrm>
            <a:off x="467544" y="1165204"/>
            <a:ext cx="8203286" cy="51441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15436" cy="5751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Воздушно-десантные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4593"/>
          <a:stretch>
            <a:fillRect/>
          </a:stretch>
        </p:blipFill>
        <p:spPr bwMode="auto">
          <a:xfrm>
            <a:off x="755575" y="1299363"/>
            <a:ext cx="7687843" cy="52259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36712"/>
            <a:ext cx="8715436" cy="5843014"/>
          </a:xfrm>
          <a:prstGeom prst="rect">
            <a:avLst/>
          </a:prstGeom>
          <a:noFill/>
        </p:spPr>
      </p:pic>
      <p:pic>
        <p:nvPicPr>
          <p:cNvPr id="43010" name="Picture 2" descr="Картинки по запросу воздушно-десантные войска прыжки"/>
          <p:cNvPicPr>
            <a:picLocks noChangeAspect="1" noChangeArrowheads="1"/>
          </p:cNvPicPr>
          <p:nvPr/>
        </p:nvPicPr>
        <p:blipFill>
          <a:blip r:embed="rId3" cstate="print"/>
          <a:srcRect r="2691" b="10236"/>
          <a:stretch>
            <a:fillRect/>
          </a:stretch>
        </p:blipFill>
        <p:spPr bwMode="auto">
          <a:xfrm>
            <a:off x="683569" y="1056177"/>
            <a:ext cx="7841008" cy="5424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36712"/>
            <a:ext cx="8715436" cy="5843014"/>
          </a:xfrm>
          <a:prstGeom prst="rect">
            <a:avLst/>
          </a:prstGeom>
          <a:noFill/>
        </p:spPr>
      </p:pic>
      <p:pic>
        <p:nvPicPr>
          <p:cNvPr id="45058" name="Picture 2" descr="Картинки по запросу десантники в рукопашном бо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790463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8715436" cy="56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Ракетные войска </a:t>
            </a:r>
          </a:p>
          <a:p>
            <a:pPr algn="ctr">
              <a:buFontTx/>
              <a:buChar char="-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стратегического назначения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7177" r="4000"/>
          <a:stretch>
            <a:fillRect/>
          </a:stretch>
        </p:blipFill>
        <p:spPr bwMode="auto">
          <a:xfrm>
            <a:off x="467544" y="1312618"/>
            <a:ext cx="8203772" cy="49967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15436" cy="6108246"/>
          </a:xfrm>
          <a:prstGeom prst="rect">
            <a:avLst/>
          </a:prstGeom>
          <a:noFill/>
        </p:spPr>
      </p:pic>
      <p:pic>
        <p:nvPicPr>
          <p:cNvPr id="9220" name="Picture 4" descr="https://structure.mil.ru/images/military/military/photo/Copy%20of%200rc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68" y="830166"/>
            <a:ext cx="7930109" cy="56231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Назовите, военнослужащего какого рода войск вы видите (Кто это?):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00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2500306"/>
            <a:ext cx="2857520" cy="414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148064" y="2492896"/>
            <a:ext cx="3168352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5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508104" y="836712"/>
            <a:ext cx="307183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899592" y="1412776"/>
            <a:ext cx="3143272" cy="4537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076056" y="1556792"/>
            <a:ext cx="3571900" cy="474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00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67544" y="764704"/>
            <a:ext cx="3528392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1772816"/>
            <a:ext cx="3305269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Армия любимая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армии любимой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стар и млад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ей, непобедимой,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каждый рад.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в армии солдаты,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Танкисты, моряки,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сильные ребята,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не страшны враги!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Стоят ракеты где-то,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замке граница.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 чудесно это,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спокойно спится!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Гурина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630769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60716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Воздушно-космические силы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Ракетные  войска стратегического назначения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965021" y="3679021"/>
            <a:ext cx="5715016" cy="642942"/>
          </a:xfrm>
          <a:prstGeom prst="rect">
            <a:avLst/>
          </a:prstGeom>
          <a:noFill/>
        </p:spPr>
      </p:pic>
      <p:pic>
        <p:nvPicPr>
          <p:cNvPr id="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536037" y="3679021"/>
            <a:ext cx="5715016" cy="642942"/>
          </a:xfrm>
          <a:prstGeom prst="rect">
            <a:avLst/>
          </a:prstGeom>
          <a:noFill/>
        </p:spPr>
      </p:pic>
      <p:pic>
        <p:nvPicPr>
          <p:cNvPr id="7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031" name="Picture 7" descr="C:\Users\888\Desktop\рода войск\0_22db3_58341377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2453" flipH="1">
            <a:off x="6253118" y="1517842"/>
            <a:ext cx="2258449" cy="1400588"/>
          </a:xfrm>
          <a:prstGeom prst="rect">
            <a:avLst/>
          </a:prstGeom>
          <a:noFill/>
        </p:spPr>
      </p:pic>
      <p:pic>
        <p:nvPicPr>
          <p:cNvPr id="1032" name="Picture 8" descr="C:\Users\888\Desktop\рода войск\0008-016-Voennaja-tematika-blizka-kazhdomu-Moskvichu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857760"/>
            <a:ext cx="1214428" cy="1502856"/>
          </a:xfrm>
          <a:prstGeom prst="rect">
            <a:avLst/>
          </a:prstGeom>
          <a:noFill/>
        </p:spPr>
      </p:pic>
      <p:pic>
        <p:nvPicPr>
          <p:cNvPr id="1033" name="Picture 9" descr="C:\Users\888\Desktop\рода войск\0_22db2_49d737e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4929198"/>
            <a:ext cx="2500330" cy="1550593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0_93c1a_4c8b4b9d_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2966679" cy="2195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001056" cy="5286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4667" y="0"/>
            <a:ext cx="6274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мотострелковые войска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239631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танковые  войска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7"/>
            <a:ext cx="8757917" cy="5786453"/>
          </a:xfrm>
          <a:prstGeom prst="rect">
            <a:avLst/>
          </a:prstGeom>
          <a:noFill/>
        </p:spPr>
      </p:pic>
      <p:pic>
        <p:nvPicPr>
          <p:cNvPr id="6" name="Picture 3" descr="C:\Users\888\Desktop\рода войск\танк.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715304" cy="5008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ракетные  войска и артиллерия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7"/>
            <a:ext cx="8757917" cy="5786453"/>
          </a:xfrm>
          <a:prstGeom prst="rect">
            <a:avLst/>
          </a:prstGeom>
          <a:noFill/>
        </p:spPr>
      </p:pic>
      <p:pic>
        <p:nvPicPr>
          <p:cNvPr id="3075" name="Picture 3" descr="C:\Users\888\Desktop\рода войск\ракетн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8143932" cy="546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противовоздушной обороны </a:t>
            </a:r>
            <a:endParaRPr lang="ru-RU" sz="3600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80728"/>
            <a:ext cx="8572560" cy="5698998"/>
          </a:xfrm>
          <a:prstGeom prst="rect">
            <a:avLst/>
          </a:prstGeom>
          <a:noFill/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852928" cy="52352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инженерные войска</a:t>
            </a: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2052" name="Picture 4" descr="C:\Users\888\Desktop\рода войск\ra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80728"/>
            <a:ext cx="7920880" cy="54918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радиационной, химической и биологической защиты </a:t>
            </a:r>
            <a:endParaRPr lang="ru-RU" sz="3600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572560" cy="5465304"/>
          </a:xfrm>
          <a:prstGeom prst="rect">
            <a:avLst/>
          </a:prstGeom>
          <a:noFill/>
        </p:spPr>
      </p:pic>
      <p:pic>
        <p:nvPicPr>
          <p:cNvPr id="50178" name="Picture 2" descr="Картинки по запросу войска рхб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776864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137</Words>
  <Application>Microsoft Office PowerPoint</Application>
  <PresentationFormat>Экран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МДОУ детский сад №5 «Радуга» ТМР</vt:lpstr>
      <vt:lpstr>Презентация PowerPoint</vt:lpstr>
      <vt:lpstr>Рода войск:</vt:lpstr>
      <vt:lpstr>Презентация PowerPoint</vt:lpstr>
      <vt:lpstr>- танковые  войска </vt:lpstr>
      <vt:lpstr>- ракетные  войска и артиллерия </vt:lpstr>
      <vt:lpstr>- войска противовоздушной обороны </vt:lpstr>
      <vt:lpstr>- инженерные войска</vt:lpstr>
      <vt:lpstr>- войска радиационной, химической и биологической защиты </vt:lpstr>
      <vt:lpstr>- войска  связи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User</cp:lastModifiedBy>
  <cp:revision>59</cp:revision>
  <cp:lastPrinted>2025-01-18T07:24:24Z</cp:lastPrinted>
  <dcterms:created xsi:type="dcterms:W3CDTF">2015-02-07T08:31:24Z</dcterms:created>
  <dcterms:modified xsi:type="dcterms:W3CDTF">2025-01-18T07:41:47Z</dcterms:modified>
</cp:coreProperties>
</file>