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5"/>
  </p:notesMasterIdLst>
  <p:sldIdLst>
    <p:sldId id="262" r:id="rId2"/>
    <p:sldId id="263" r:id="rId3"/>
    <p:sldId id="267" r:id="rId4"/>
    <p:sldId id="265" r:id="rId5"/>
    <p:sldId id="269" r:id="rId6"/>
    <p:sldId id="272" r:id="rId7"/>
    <p:sldId id="273" r:id="rId8"/>
    <p:sldId id="280" r:id="rId9"/>
    <p:sldId id="266" r:id="rId10"/>
    <p:sldId id="274" r:id="rId11"/>
    <p:sldId id="277" r:id="rId12"/>
    <p:sldId id="264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323" autoAdjust="0"/>
  </p:normalViewPr>
  <p:slideViewPr>
    <p:cSldViewPr>
      <p:cViewPr>
        <p:scale>
          <a:sx n="73" d="100"/>
          <a:sy n="73" d="100"/>
        </p:scale>
        <p:origin x="-1200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8C296-CF6F-4FFE-9139-9956580B8F76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4B9A1-C6DF-4F89-BA7F-32B5E4993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4B9A1-C6DF-4F89-BA7F-32B5E4993B6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571480"/>
            <a:ext cx="8501122" cy="2662238"/>
          </a:xfrm>
        </p:spPr>
        <p:txBody>
          <a:bodyPr>
            <a:normAutofit/>
          </a:bodyPr>
          <a:lstStyle/>
          <a:p>
            <a:pPr algn="ctr"/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Создание и использование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мультимедийных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презентаций на уроках изобразительного искусства</a:t>
            </a:r>
            <a:r>
              <a:rPr lang="ru-RU" sz="3700" dirty="0" smtClean="0"/>
              <a:t/>
            </a:r>
            <a:br>
              <a:rPr lang="ru-RU" sz="3700" dirty="0" smtClean="0"/>
            </a:br>
            <a:endParaRPr lang="ru-RU" sz="37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86050" y="4429132"/>
            <a:ext cx="5780164" cy="14584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Маринина Н.А.</a:t>
            </a:r>
          </a:p>
          <a:p>
            <a:pPr>
              <a:lnSpc>
                <a:spcPct val="90000"/>
              </a:lnSpc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2017г</a:t>
            </a:r>
            <a:r>
              <a:rPr lang="ru-RU" sz="2500" b="1" dirty="0" smtClean="0">
                <a:solidFill>
                  <a:srgbClr val="002060"/>
                </a:solidFill>
              </a:rPr>
              <a:t>.</a:t>
            </a:r>
            <a:endParaRPr lang="ru-RU" sz="2500" b="1" dirty="0">
              <a:solidFill>
                <a:srgbClr val="002060"/>
              </a:solidFill>
            </a:endParaRPr>
          </a:p>
        </p:txBody>
      </p:sp>
      <p:pic>
        <p:nvPicPr>
          <p:cNvPr id="4100" name="Picture 4" descr="pic_1346934769vP8Up87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876"/>
            <a:ext cx="3857652" cy="28575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69373" y="548680"/>
            <a:ext cx="8183880" cy="10344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Преимущества использования интерактивных материалов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628800"/>
            <a:ext cx="8183880" cy="50720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позволяют улучшить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восприятие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материала;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SzTx/>
              <a:buFont typeface="Symbol" pitchFamily="18" charset="2"/>
              <a:buChar char="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обеспечивают наглядность;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SzTx/>
              <a:buFont typeface="Symbol" pitchFamily="18" charset="2"/>
              <a:buChar char="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непроизвольное внимание детей, помогает развить произвольное;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побуждает детей к поисковой и познавательной деятельности;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способствует эффективному усвоению материала, развитию памяти, воображения, творчества детей;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одбор иллюстративного материала к НОД;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оздание авторских дидактических игр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83880" cy="96296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Проблемы в использовании ИК</a:t>
            </a:r>
            <a:r>
              <a:rPr lang="ru-RU" dirty="0" smtClean="0"/>
              <a:t>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143116"/>
            <a:ext cx="8183880" cy="2932378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Материальная база ДОУ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Защита здоровья детей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Недостаточная ИКТ – компетентность педагога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4094" y="1152989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своей работе педагог может использовать следующие средства информационно-коммуникативных технологий: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17934" y="2051668"/>
            <a:ext cx="7696200" cy="377665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Компьютер</a:t>
            </a:r>
          </a:p>
          <a:p>
            <a:pPr>
              <a:lnSpc>
                <a:spcPct val="90000"/>
              </a:lnSpc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Принтер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Телевизор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Магнитофон</a:t>
            </a:r>
          </a:p>
          <a:p>
            <a:pPr>
              <a:lnSpc>
                <a:spcPct val="90000"/>
              </a:lnSpc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Фотоаппарат</a:t>
            </a:r>
          </a:p>
          <a:p>
            <a:pPr>
              <a:lnSpc>
                <a:spcPct val="90000"/>
              </a:lnSpc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Видеокамера</a:t>
            </a:r>
          </a:p>
          <a:p>
            <a:pPr>
              <a:lnSpc>
                <a:spcPct val="90000"/>
              </a:lnSpc>
            </a:pP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Электронные доски 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Видеомагнитофон, DVD плейер </a:t>
            </a:r>
          </a:p>
          <a:p>
            <a:pPr>
              <a:lnSpc>
                <a:spcPct val="90000"/>
              </a:lnSpc>
            </a:pP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Мультимедийный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проектор</a:t>
            </a:r>
          </a:p>
          <a:p>
            <a:pPr>
              <a:lnSpc>
                <a:spcPct val="90000"/>
              </a:lnSpc>
            </a:pPr>
            <a:endParaRPr lang="ru-RU" sz="27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700" dirty="0"/>
          </a:p>
        </p:txBody>
      </p:sp>
      <p:pic>
        <p:nvPicPr>
          <p:cNvPr id="8196" name="Picture 4" descr="ik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357430"/>
            <a:ext cx="3424238" cy="25681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132856"/>
            <a:ext cx="7696200" cy="1143000"/>
          </a:xfrm>
        </p:spPr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 flipV="1">
            <a:off x="539552" y="6608840"/>
            <a:ext cx="8183880" cy="24916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8181" y="404664"/>
            <a:ext cx="7696200" cy="145270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Человек образованный — тот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кто знает, где найти то, чего он не знает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                                     Георг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Зиммель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857364"/>
            <a:ext cx="8072494" cy="470464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мощного потенциала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мультимедийных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презентаций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позволяет знакомить детей с мировой художественной культурой, с произведениями русских и зарубежных художников.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5" name="Picture 5" descr="2i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928926" y="4714884"/>
            <a:ext cx="3733800" cy="184784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20" y="0"/>
            <a:ext cx="8501122" cy="1928802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Компьютерные технологии предоставляют дидактические возможности: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 rot="10800000" flipV="1">
            <a:off x="357158" y="1827535"/>
            <a:ext cx="8501122" cy="483209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8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подача дозированной текстовой и графической информации  на экран от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мультимедийного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проектора;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рисунков в сочетании с возможностями графического редактора;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посещение виртуальных выставок в крупнейших музеях страны и мира;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цифровой коллекции шедевров мировой живописи;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контроль знаний (тестирование);</a:t>
            </a:r>
          </a:p>
        </p:txBody>
      </p:sp>
      <p:pic>
        <p:nvPicPr>
          <p:cNvPr id="10243" name="Picture 3" descr="https://ds04.infourok.ru/uploads/ex/0dba/00031af9-2e57082d/hello_html_m6ac0f25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99088"/>
            <a:ext cx="2571768" cy="204422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28604"/>
            <a:ext cx="8183880" cy="121444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 использовании наглядности необходимо соблюдать ряд условий 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643050"/>
            <a:ext cx="8183880" cy="4063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57158" y="1714488"/>
            <a:ext cx="842968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применяемая наглядность должна соответствовать возрасту детей;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наглядность должна использоваться в меру, и показывать ее следует постепенно и только в соответствующий момент урока;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наблюдение должно быть организовано таким образом, чтобы все дети могли хорошо видеть демонстрируемый предмет;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необходимо четко выделять главное при показе иллюстраций;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детально продумывать пояснения, даваемые в ходе демонстрации 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демонстрируемая наглядность должна быть точно согласована с содержанием материала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3" descr="http://www.coloori.com/wp-content/uploads/2016/02/ordinateu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4714884"/>
            <a:ext cx="1571636" cy="185738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396935" cy="150019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создании презентаций следует учитывать требования: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857892"/>
            <a:ext cx="8183880" cy="7143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642910" y="1714488"/>
            <a:ext cx="814393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Мотивация.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Мотивация - необходимая составляющая обучения, которая должна поддерживаться на протяжении всего процесса урок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Постановка учебной цели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Создание предпосылок к восприятию учебного материала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Подача учебного материала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Стратегия подачи материала определяется в зависимости от решаемых учебных задач. Важной проблемой является оформление кадров, подаваемых на экран дисплея.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Оценка.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ходе работы дошкольники должны знать, как они справляются с учебным материалом.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183880" cy="857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Типы презентаций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183880" cy="421484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 сценарием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Являются совершенным средством представления информации для учебной аудитории. </a:t>
            </a:r>
          </a:p>
          <a:p>
            <a:pPr lvl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Интерактивные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таких презентациях реализована возможность выбирать, как способ изучения учебного материала, так и степень подробности изложения материала, позволяют адаптировать информацию и обеспечить индивидуальный подход к каждому обучаемому.</a:t>
            </a:r>
          </a:p>
          <a:p>
            <a:pPr lvl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Самовыполняющиеся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Законченные информационные продукты.  </a:t>
            </a:r>
          </a:p>
          <a:p>
            <a:pPr lvl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Обучающие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презентации предназначены для помощи преподавателю и обучаемому и позволяют удобно и наглядно представить материал.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86808" cy="121444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Элементы, дополняющие содержание презентации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6602" y="6643711"/>
            <a:ext cx="8801626" cy="21429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2600" b="1" dirty="0" smtClean="0">
              <a:solidFill>
                <a:srgbClr val="002060"/>
              </a:solidFill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85720" y="1571612"/>
            <a:ext cx="8501122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Иллюстративный ряд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Иллюстрации  типа « картинка», фотоиллюстрации, схемы, картины, графики, таблицы, диаграммы, фильмы, видеоролики.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Звуковой ряд.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Музыкальное или речевое сопровождение, звуковые эффекты.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Анимационный ряд.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Картинки с движением, фигурки, «оживающие» схемы и растущие диаграммы.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Цветовая гамма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Общий тон и цветные заставки, иллюстрации, линии должны сочетаться между собой и не противоречить смыслу и настроению презентации.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Шрифтовой ряд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Выбирать шрифты желательно обычные без лишней затейливости. Чем больше различных шрифтов используется, тем труднее воспринимаются слайды.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Специальные эффекты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С возможностями спецэффектов можно познакомиться, войдя в программу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PowerPoint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Важно, чтобы они не отвлекали на себя внимание, а усиливали главное.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910" y="500042"/>
            <a:ext cx="8050845" cy="928694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Этапы работы над презентацией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ru-RU" sz="1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V="1">
            <a:off x="285720" y="1142984"/>
            <a:ext cx="8501122" cy="5598384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 rot="10800000" flipV="1">
            <a:off x="428596" y="1540604"/>
            <a:ext cx="8286808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Подготовка.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Изучить теоретический материал подаваемой технологии - ознакомиться с работой программы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PowerPoint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Определить содержание презентации, тематику, целевое и зрительное назначение.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Определить условия, которые помогут обеспечить работу над презентацией.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Разработать структуру и модель будущей презентации.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Определить механизм работы над презентацией.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2.Создание.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2.1. Выстроить модель презентации на электронном носителе (технический процесс).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2.2. Подобрать элементы, дополняющие содержание презентации.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Редактирование получившейся презентации.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2429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3265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Периодичность использования ИКТ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480164"/>
            <a:ext cx="8183880" cy="3003816"/>
          </a:xfrm>
        </p:spPr>
        <p:txBody>
          <a:bodyPr>
            <a:noAutofit/>
          </a:bodyPr>
          <a:lstStyle/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Непосредственно образовательную деятельность с использованием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ИКТ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для детей 5-7 лет следует проводить не более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раза в течение дня и не чаще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раз в неделю в дни наиболее высокой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работоспособности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: во вторник, среду и четверг. 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работы с компьютером с детьми проводят гимнастику для глаз. 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295</TotalTime>
  <Words>679</Words>
  <Application>Microsoft Office PowerPoint</Application>
  <PresentationFormat>Экран (4:3)</PresentationFormat>
  <Paragraphs>81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Создание и использование мультимедийных презентаций на уроках изобразительного искусства </vt:lpstr>
      <vt:lpstr>Человек образованный — тот, кто знает, где найти то, чего он не знает                                       Георг Зиммель</vt:lpstr>
      <vt:lpstr>Компьютерные технологии предоставляют дидактические возможности:</vt:lpstr>
      <vt:lpstr> При использовании наглядности необходимо соблюдать ряд условий : </vt:lpstr>
      <vt:lpstr>При создании презентаций следует учитывать требования:</vt:lpstr>
      <vt:lpstr>Типы презентаций</vt:lpstr>
      <vt:lpstr>Элементы, дополняющие содержание презентации:</vt:lpstr>
      <vt:lpstr> </vt:lpstr>
      <vt:lpstr>Периодичность использования ИКТ</vt:lpstr>
      <vt:lpstr>Преимущества использования интерактивных материалов </vt:lpstr>
      <vt:lpstr>Проблемы в использовании ИКТ:</vt:lpstr>
      <vt:lpstr>В своей работе педагог может использовать следующие средства информационно-коммуникативных технологий: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 информационно-коммуникационных технологий  в ДОУ</dc:title>
  <dc:creator>Рыбка</dc:creator>
  <cp:lastModifiedBy>ASUS-PC</cp:lastModifiedBy>
  <cp:revision>50</cp:revision>
  <dcterms:created xsi:type="dcterms:W3CDTF">2015-09-21T11:50:18Z</dcterms:created>
  <dcterms:modified xsi:type="dcterms:W3CDTF">2018-12-16T21:26:18Z</dcterms:modified>
</cp:coreProperties>
</file>