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70" r:id="rId4"/>
    <p:sldId id="300" r:id="rId5"/>
    <p:sldId id="301" r:id="rId6"/>
    <p:sldId id="271" r:id="rId7"/>
    <p:sldId id="273" r:id="rId8"/>
    <p:sldId id="303" r:id="rId9"/>
    <p:sldId id="277" r:id="rId10"/>
    <p:sldId id="261" r:id="rId11"/>
    <p:sldId id="307" r:id="rId12"/>
    <p:sldId id="305" r:id="rId13"/>
    <p:sldId id="29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AF2"/>
    <a:srgbClr val="1E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3" autoAdjust="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1620"/>
        <p:guide pos="384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CAED-58E4-495D-A83A-7AAD7CC171DB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EDE-30DE-4346-B586-6A44698F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0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6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Наблюдение</a:t>
            </a:r>
            <a:r>
              <a:rPr lang="ru-RU" sz="1200" dirty="0" smtClean="0"/>
              <a:t> проводилось по стандартизированному оценочному листу.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7ABA-0664-48A0-B59A-AB19568169D8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8B5-98AC-430D-966B-E37AFB4912CF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47CB-BB2E-4298-90DA-502BC0D70602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3CA8-E964-4EBC-80AD-AC44608BDDB7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2E9D-5A62-46B2-AF8E-900C9678FD2D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84F-ECF9-4D2C-9DCD-349313F1BD38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51F5-CE1E-45C3-8522-78C085B92C82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8F83-A345-4F2A-BF93-F5E135DAB4FB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717B-B561-4DD3-A48F-6DC6665C3664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F35F-F79E-4559-878C-9510DCBF25F0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1F64-8E6B-43F8-9846-E5D7E4935BA7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41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6346-BF85-4F03-9600-5C16DEEF1999}" type="datetime1">
              <a:rPr lang="uk-UA" smtClean="0"/>
              <a:pPr/>
              <a:t>02.12.2020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2722797"/>
            <a:ext cx="5544616" cy="41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3042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МЕЖСЕТЕВОЙ 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АУДИТ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1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19000" y="2751667"/>
          <a:ext cx="228036" cy="650240"/>
        </p:xfrm>
        <a:graphic>
          <a:graphicData uri="http://schemas.openxmlformats.org/drawingml/2006/table">
            <a:tbl>
              <a:tblPr/>
              <a:tblGrid>
                <a:gridCol w="22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T="81280" marB="81280"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3542" y="417990"/>
            <a:ext cx="8448939" cy="16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ИННОВАЦИОННАЯ ПЛОЩАДКА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«СОЗДАНИЕ В ДОШКОЛЬНОЙ ОБРАЗОВАТЕЛЬНОЙ ОРГАНИЗАЦИИ СИСТЕМЫ ВНУТРЕННЕЙ ОЦЕНКИ КАЧЕСТВА ОБРАЗОВАНИЯ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ШКАЛЫ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ECERS-R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024" y="4763315"/>
            <a:ext cx="2078916" cy="1816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3416" y="420484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ЗАХАРОВА ЛЮЗИЯ ФАЯЗОВНА,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старший воспитатель МДОУ № 26 «Алёнушка»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36004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План мероприятий по улучшению образовательного пространства МДОУ № 26 «</a:t>
            </a:r>
            <a:r>
              <a:rPr lang="ru-RU" sz="1600" b="1" dirty="0" err="1" smtClean="0"/>
              <a:t>Алёнушка</a:t>
            </a:r>
            <a:r>
              <a:rPr lang="ru-RU" sz="1600" b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692696"/>
          <a:ext cx="8856984" cy="596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Основные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компоненты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Зоны, требующие развития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Мероприятия по улучшению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«Предметно-пространственная среда»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Внутреннее помещение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Мебель для повседневного ухода, игр и учения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Обустройство пространства для игр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Места для уединения –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Связанное с детьми оформление пространства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Пространство для игр, развивающих крупную моторику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Оборудование для развития крупной моторики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«Связанное с детьми оформление пространства»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«Центры уединения»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помещениях убрать пороги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Приобрести разнообразные мягкие игрушки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мягкой мебели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Предусмотреть в помещении групповой комнаты места для уединения: различные ширмы, ткани, перегородки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Место для размещения детских работ не достаточно. Мало детских работ по теме недели.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группе ограниченно пространство для подвижных, активных игр.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 прогулочном участке достаточно места для двигательной активности.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 участке недостаточно оборудования для развития основных движений.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Оснащение центров активности предметами, играми в соответствии с детскими интересами.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«Присмотр и уход за детьми»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Сон / отдых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Пользование туалетом / пеленание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Сон организован в групповом помещении на раскладушках. Расстояние между ними близкое. Затемнение окон недостаточное.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Дети моют руки только после напоминания взрослым.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Ковровое покрытие на полу не закреплено. В группе, раздевалке имеются пороги. На веранде плохое покрытие пола.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Формировать среду продуктами детского творчества, поддерживать детскую инициативу в оформлении пространства. Для этого важно подготовить неоформленный материал: ткани, коробки, ширмы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«Речь и мышление»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Книги и иллюстрации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Стимулирование общения между детьми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речи для развития мыслительных навыков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Недостаточное разнообразие книг.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Преобладание речи воспитателя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Воспитателем мало использовались проблемные и вызывающие умозаключения вопросы.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Чаще использовать вопросы для стимулирования мыслительных умозаключений, вопросы проблемного характера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«Виды активности»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Музыка/движение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Кубики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Песок/вода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Ролевые игры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Природа/наука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Счет/математика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телевизора, видео и/или компьютера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Содействие принятию многообразия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Материала для занятий искусством недостаточно, нет разнообразия.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Нет музыкальных средств – магнитофона.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Нет разнообразия кубиков. Недостаточно времени для игр.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группе нет оборудования для игр с песком и водой. На прогулочном участке есть песочница и мелкие игрушки для игр и построек.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Во время прогулки нет возможности для сюжетно-ролевых игр, т. к. нет материалов.</a:t>
                      </a: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Прогулочный участок пополнить выносным материалом для разворачивания сюжетно-ролевых игр и экспериментирования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Недостаточно оборудования для экспериментальной деятельности.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Мало времени для занятий математикой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Нет ничего.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группе недостаточно уделяется этому внимание.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Разнообразить материалы по знакомству этническим, культурным разнообразием.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Оборудовать в помещении группы центр для игр с водой и песком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«Родители и персонал»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Для удовлетворения личных потребностей оборудовать рабочее место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67" b="1">
                <a:solidFill>
                  <a:schemeClr val="tx1"/>
                </a:solidFill>
              </a:rPr>
              <a:pPr/>
              <a:t>10</a:t>
            </a:fld>
            <a:endParaRPr lang="ru-RU" sz="1867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3429000"/>
            <a:ext cx="3661339" cy="270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68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964488" cy="936104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образовательной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№ 5 «Радуга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ентябрь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года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60585" y="5734997"/>
            <a:ext cx="785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Средний балл – </a:t>
            </a:r>
            <a:r>
              <a:rPr lang="ru-RU" b="1" dirty="0" smtClean="0"/>
              <a:t>4,9</a:t>
            </a:r>
            <a:endParaRPr lang="ru-RU" dirty="0"/>
          </a:p>
          <a:p>
            <a:r>
              <a:rPr lang="ru-RU" dirty="0" smtClean="0"/>
              <a:t>эксперт </a:t>
            </a:r>
            <a:r>
              <a:rPr lang="ru-RU" dirty="0"/>
              <a:t>I – </a:t>
            </a:r>
            <a:r>
              <a:rPr lang="ru-RU" b="1" dirty="0" smtClean="0"/>
              <a:t>4,7</a:t>
            </a:r>
            <a:r>
              <a:rPr lang="ru-RU" dirty="0" smtClean="0"/>
              <a:t> </a:t>
            </a:r>
            <a:r>
              <a:rPr lang="ru-RU" dirty="0"/>
              <a:t>баллов, эксперт II -  </a:t>
            </a:r>
            <a:r>
              <a:rPr lang="ru-RU" b="1" dirty="0" smtClean="0"/>
              <a:t>4,9</a:t>
            </a:r>
            <a:r>
              <a:rPr lang="ru-RU" dirty="0" smtClean="0"/>
              <a:t> </a:t>
            </a:r>
            <a:r>
              <a:rPr lang="ru-RU" dirty="0"/>
              <a:t>баллов, самоанализ – </a:t>
            </a:r>
            <a:r>
              <a:rPr lang="ru-RU" b="1" dirty="0"/>
              <a:t>5</a:t>
            </a:r>
            <a:r>
              <a:rPr lang="ru-RU" b="1" dirty="0" smtClean="0"/>
              <a:t>,3</a:t>
            </a:r>
            <a:r>
              <a:rPr lang="ru-RU" dirty="0" smtClean="0"/>
              <a:t> </a:t>
            </a:r>
            <a:r>
              <a:rPr lang="ru-RU" dirty="0"/>
              <a:t>баллов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455394"/>
              </p:ext>
            </p:extLst>
          </p:nvPr>
        </p:nvGraphicFramePr>
        <p:xfrm>
          <a:off x="-1" y="1228641"/>
          <a:ext cx="9612561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Двоичный лист" r:id="rId3" imgW="8562992" imgH="3819560" progId="Excel.SheetBinaryMacroEnabled.12">
                  <p:embed/>
                </p:oleObj>
              </mc:Choice>
              <mc:Fallback>
                <p:oleObj name="Двоичный лист" r:id="rId3" imgW="8562992" imgH="3819560" progId="Excel.SheetBinaryMacroEnabled.1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28641"/>
                        <a:ext cx="9612561" cy="447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25280" y="8619865"/>
            <a:ext cx="2133600" cy="649111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73411" y="-1561648"/>
            <a:ext cx="8166916" cy="779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39" fontAlgn="base">
              <a:spcBef>
                <a:spcPct val="0"/>
              </a:spcBef>
              <a:spcAft>
                <a:spcPct val="0"/>
              </a:spcAft>
            </a:pPr>
            <a:r>
              <a:rPr lang="ru-RU" sz="4267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ИДЕЯ ПРОЕКТА </a:t>
            </a:r>
            <a:endParaRPr lang="ru-RU" sz="586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2656"/>
            <a:ext cx="9144000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образовательной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№ 26 «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Алёнушка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Сентябрь, 2020 года</a:t>
            </a:r>
            <a:endParaRPr lang="ru-RU" sz="19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527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6062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8345" y="5857114"/>
            <a:ext cx="84249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–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4,74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баллов,  эксперт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баллов, самоанализ –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904625"/>
              </p:ext>
            </p:extLst>
          </p:nvPr>
        </p:nvGraphicFramePr>
        <p:xfrm>
          <a:off x="0" y="1125538"/>
          <a:ext cx="949325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Лист" r:id="rId3" imgW="9334433" imgH="5076911" progId="Excel.Sheet.8">
                  <p:embed/>
                </p:oleObj>
              </mc:Choice>
              <mc:Fallback>
                <p:oleObj name="Лист" r:id="rId3" imgW="9334433" imgH="5076911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 l="-1720" t="-626" r="-12045" b="-2174"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493250" cy="477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97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066800" cy="1038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4608512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ВЫВОД: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Разработанная модель оценки качества образования поможет педагогам дошкольникам получить новый инструмент прежде всего для самоанализа. 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 </a:t>
            </a:r>
            <a:r>
              <a:rPr lang="ru-RU" sz="2700" b="1" dirty="0">
                <a:solidFill>
                  <a:srgbClr val="002060"/>
                </a:solidFill>
              </a:rPr>
              <a:t>результате освоения данной шкалой оценивания педагоги повысят свою компетентность в вопросах соответствия своей деятельности ФГОС ДО. 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13</a:t>
            </a:fld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74" y="3501008"/>
            <a:ext cx="4129226" cy="305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004048" y="8841274"/>
            <a:ext cx="2133600" cy="64911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3" y="-315416"/>
            <a:ext cx="8260672" cy="1664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67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39593"/>
              </p:ext>
            </p:extLst>
          </p:nvPr>
        </p:nvGraphicFramePr>
        <p:xfrm>
          <a:off x="323528" y="4149080"/>
          <a:ext cx="54006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Инструментарий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«Шкала для комплексной оценки качества образования в дошкольных образовательных организациях»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(авторы –Т. Хармс, Р. Клиффорд, Д.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</a:rPr>
                        <a:t>Крайер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; перевод на русский и издание –издательство «Национальное образование», 2016)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81280" marB="812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https://u01.edu35.ru/images/%D0%BA_%D1%81%D0%B5%D0%BC%D0%B8%D0%BD%D0%B0%D1%80%D1%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-531440"/>
            <a:ext cx="5832648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74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008889"/>
          </a:xfrm>
        </p:spPr>
        <p:txBody>
          <a:bodyPr>
            <a:noAutofit/>
          </a:bodyPr>
          <a:lstStyle/>
          <a:p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Период проведения входящей экспертизы - </a:t>
            </a:r>
            <a:r>
              <a:rPr lang="ru-RU" sz="2000" b="1" dirty="0" smtClean="0">
                <a:solidFill>
                  <a:srgbClr val="002060"/>
                </a:solidFill>
              </a:rPr>
              <a:t>апрель 2018 года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Эксперты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Козлова </a:t>
            </a:r>
            <a:r>
              <a:rPr lang="ru-RU" sz="2000" b="1" i="1" dirty="0">
                <a:solidFill>
                  <a:srgbClr val="002060"/>
                </a:solidFill>
              </a:rPr>
              <a:t>Ирина Владимировна,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старший </a:t>
            </a:r>
            <a:r>
              <a:rPr lang="ru-RU" sz="2000" dirty="0">
                <a:solidFill>
                  <a:srgbClr val="002060"/>
                </a:solidFill>
              </a:rPr>
              <a:t>воспитатель МДОУ № 5 «Радуга» (эксперт 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Захарова </a:t>
            </a:r>
            <a:r>
              <a:rPr lang="ru-RU" sz="2000" b="1" i="1" dirty="0">
                <a:solidFill>
                  <a:srgbClr val="002060"/>
                </a:solidFill>
              </a:rPr>
              <a:t>Люзия Фаязовна,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старший </a:t>
            </a:r>
            <a:r>
              <a:rPr lang="ru-RU" sz="2000" dirty="0">
                <a:solidFill>
                  <a:srgbClr val="002060"/>
                </a:solidFill>
              </a:rPr>
              <a:t>воспитатель МДОУ № 26 «Алёнушка» (эксперт </a:t>
            </a:r>
            <a:r>
              <a:rPr lang="en-US" sz="2000" dirty="0">
                <a:solidFill>
                  <a:srgbClr val="002060"/>
                </a:solidFill>
              </a:rPr>
              <a:t>II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Так же был проведён самоанализ </a:t>
            </a:r>
            <a:r>
              <a:rPr lang="ru-RU" sz="2000" dirty="0" smtClean="0">
                <a:solidFill>
                  <a:srgbClr val="002060"/>
                </a:solidFill>
              </a:rPr>
              <a:t>воспитателей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 </a:t>
            </a:r>
            <a:r>
              <a:rPr lang="ru-RU" sz="2000" dirty="0">
                <a:solidFill>
                  <a:srgbClr val="002060"/>
                </a:solidFill>
              </a:rPr>
              <a:t>оценочным </a:t>
            </a:r>
            <a:r>
              <a:rPr lang="ru-RU" sz="2000" dirty="0" smtClean="0">
                <a:solidFill>
                  <a:srgbClr val="002060"/>
                </a:solidFill>
              </a:rPr>
              <a:t>листам (эксперт </a:t>
            </a:r>
            <a:r>
              <a:rPr lang="en-US" sz="2000" dirty="0" smtClean="0">
                <a:solidFill>
                  <a:srgbClr val="002060"/>
                </a:solidFill>
              </a:rPr>
              <a:t>III</a:t>
            </a:r>
            <a:r>
              <a:rPr lang="ru-RU" sz="2000" dirty="0" smtClean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IV</a:t>
            </a:r>
            <a:r>
              <a:rPr lang="ru-RU" sz="2000" dirty="0" smtClean="0">
                <a:solidFill>
                  <a:srgbClr val="002060"/>
                </a:solidFill>
              </a:rPr>
              <a:t>)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Характеристика группы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старший дошкольный возраст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Объект экспертизы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«Предметно-пространственная среда»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«Присмотр и уход за детьми»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«Речь и мышление»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«Виды активности»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«Взаимодействие»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«Структурирование программы»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«Родители и персонал»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23553" name="Picture 1" descr="C:\Users\Homes\Desktop\img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728"/>
          <a:stretch>
            <a:fillRect/>
          </a:stretch>
        </p:blipFill>
        <p:spPr bwMode="auto">
          <a:xfrm>
            <a:off x="179512" y="260648"/>
            <a:ext cx="8801049" cy="576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936104"/>
          </a:xfrm>
        </p:spPr>
        <p:txBody>
          <a:bodyPr>
            <a:normAutofit fontScale="92500"/>
          </a:bodyPr>
          <a:lstStyle/>
          <a:p>
            <a:pPr indent="450215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образовательной среды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№ 5 «Радуга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indent="450215">
              <a:lnSpc>
                <a:spcPct val="107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апрель, 2018 года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60585" y="5734997"/>
            <a:ext cx="785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Средний балл – 4,27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эксперт </a:t>
            </a:r>
            <a:r>
              <a:rPr lang="ru-RU" dirty="0">
                <a:solidFill>
                  <a:srgbClr val="002060"/>
                </a:solidFill>
              </a:rPr>
              <a:t>I – </a:t>
            </a:r>
            <a:r>
              <a:rPr lang="ru-RU" b="1" dirty="0">
                <a:solidFill>
                  <a:srgbClr val="002060"/>
                </a:solidFill>
              </a:rPr>
              <a:t>4,28</a:t>
            </a:r>
            <a:r>
              <a:rPr lang="ru-RU" dirty="0">
                <a:solidFill>
                  <a:srgbClr val="002060"/>
                </a:solidFill>
              </a:rPr>
              <a:t> баллов, эксперт II -  </a:t>
            </a:r>
            <a:r>
              <a:rPr lang="ru-RU" b="1" dirty="0">
                <a:solidFill>
                  <a:srgbClr val="002060"/>
                </a:solidFill>
              </a:rPr>
              <a:t>4,04</a:t>
            </a:r>
            <a:r>
              <a:rPr lang="ru-RU" dirty="0">
                <a:solidFill>
                  <a:srgbClr val="002060"/>
                </a:solidFill>
              </a:rPr>
              <a:t> баллов, самоанализ – </a:t>
            </a:r>
            <a:r>
              <a:rPr lang="ru-RU" b="1" dirty="0">
                <a:solidFill>
                  <a:srgbClr val="002060"/>
                </a:solidFill>
              </a:rPr>
              <a:t>4,49</a:t>
            </a:r>
            <a:r>
              <a:rPr lang="ru-RU" dirty="0">
                <a:solidFill>
                  <a:srgbClr val="002060"/>
                </a:solidFill>
              </a:rPr>
              <a:t> баллов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/>
          </p:cNvGraphicFramePr>
          <p:nvPr/>
        </p:nvGraphicFramePr>
        <p:xfrm>
          <a:off x="827584" y="1268760"/>
          <a:ext cx="7805936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3" imgW="8382000" imgH="4962525" progId="Excel.Sheet.8">
                  <p:embed/>
                </p:oleObj>
              </mc:Choice>
              <mc:Fallback>
                <p:oleObj name="Диаграмма" r:id="rId3" imgW="8382000" imgH="4962525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68760"/>
                        <a:ext cx="7805936" cy="446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25280" y="8619865"/>
            <a:ext cx="2133600" cy="649111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73411" y="-1561648"/>
            <a:ext cx="8166916" cy="779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39" fontAlgn="base">
              <a:spcBef>
                <a:spcPct val="0"/>
              </a:spcBef>
              <a:spcAft>
                <a:spcPct val="0"/>
              </a:spcAft>
            </a:pPr>
            <a:r>
              <a:rPr lang="ru-RU" sz="4267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ИДЕЯ ПРОЕКТА </a:t>
            </a:r>
            <a:endParaRPr lang="ru-RU" sz="586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2656"/>
            <a:ext cx="914400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образовательной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№ 26 «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Алёнушка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Апрель, 2018 года</a:t>
            </a:r>
            <a:endParaRPr lang="ru-RU" sz="19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527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6062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8345" y="5857114"/>
            <a:ext cx="84249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– 4,38 баллов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4,14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баллов,  эксперт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4,45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баллов, самоанализ –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4,55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баллов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/>
          </p:cNvGraphicFramePr>
          <p:nvPr/>
        </p:nvGraphicFramePr>
        <p:xfrm>
          <a:off x="683568" y="1196752"/>
          <a:ext cx="8910637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9391750" imgH="4952911" progId="Excel.Sheet.8">
                  <p:embed/>
                </p:oleObj>
              </mc:Choice>
              <mc:Fallback>
                <p:oleObj name="Worksheet" r:id="rId3" imgW="9391750" imgH="4952911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720" t="-626" r="-12045" b="-2174"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8910637" cy="466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97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066800" cy="1038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МЕРОПРИЯТИЯ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48498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>
                <a:solidFill>
                  <a:srgbClr val="002060"/>
                </a:solidFill>
              </a:rPr>
              <a:t>Изучить новые подходы в организации образовательного пространства, обеспечивающей полноценное развитие дошкольников</a:t>
            </a:r>
          </a:p>
          <a:p>
            <a:pPr lvl="0"/>
            <a:r>
              <a:rPr lang="ru-RU" sz="3800" dirty="0" smtClean="0">
                <a:solidFill>
                  <a:srgbClr val="002060"/>
                </a:solidFill>
              </a:rPr>
              <a:t>Создать условия для обеспечения разных видов детской деятельности (игровой, двигательной, интеллектуальной, самостоятельной, творческой, художественной, театрализованной);</a:t>
            </a:r>
          </a:p>
          <a:p>
            <a:pPr lvl="0"/>
            <a:r>
              <a:rPr lang="ru-RU" sz="3800" dirty="0" smtClean="0">
                <a:solidFill>
                  <a:srgbClr val="002060"/>
                </a:solidFill>
              </a:rPr>
              <a:t>Содействовать сотрудничеству детей и взрослых для создания комфортного пребывания детей в ДОУ.</a:t>
            </a:r>
            <a:r>
              <a:rPr lang="ru-RU" sz="3800" b="1" dirty="0" smtClean="0">
                <a:solidFill>
                  <a:srgbClr val="002060"/>
                </a:solidFill>
              </a:rPr>
              <a:t> </a:t>
            </a:r>
            <a:endParaRPr lang="ru-RU" sz="38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58" y="3594857"/>
            <a:ext cx="4226001" cy="312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План мероприятий по улучшению образовательного пространства в МДОУ №  5 «Радуга»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616712"/>
          <a:ext cx="8784976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Основные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компоненты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Зоны, требующие развития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Мероприятия по улучшению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«Предметно-пространственная среда»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«Связанное с детьми оформление пространства»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«Центры уединения»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«Книги и иллюстрации»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Организовать места в помещениях групп для демонстрации творческих проявлений воспитанников.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Провести проектирование пространства групп с учетом совместимости детской деятельности. (тихие, подвижные игры)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Создать в ДОУ библиотеку по обмену книг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Книговорот»;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«Присмотр и уход за детьми»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«Сон / отдых»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Организовать конкурс проектов «Преобразование спальных комнат»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Подбор и приобретение необходимых игрушек, дидактических пособий, детской и игровой мебели и игровых уголков.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«Речь и мышление»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«Использование речи для развития мыслительных навыков».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Провести семинар-практикум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«Какие вопросы задавать детям»;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«Речевые игры из кармана «Лупа», «Микрофон», «Подзорная труба».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Педагогический совет в форме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педагогической мастерской «Интересные формы с детьми по речевому развитию».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Конкурс методических находок: «Современные формы работы по речевому развитию детей»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«Виды активности»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«Содействие принятию многообразия»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«Природа/наука»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«Музыка/движение»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«Искусство»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Добавить в образовательную среду материалы п представляющие иные культуры.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 летний период организовать сбор природного материала для насыщения образовательной среды, составления гербариев, коллекций.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Консультация «Разнообразие шумовых колористических инструментов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Карла Орфа».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Конкурс-выставка «Музыкальные инструменты своими руками».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Семинар-практикум «Расширение образовательного пространства для творческих проявлений дошкольников».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Педагогический совет Тема: «Организация и развитие игровой деятельности дошкольников и руководство ею»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Семинар: «Зачем ребенку сюжетно-ролевая игра»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Консультации: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«Методы и приемы руководства сюжетно-ролевой игрой в ДОУ»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«Роль воспитателя в организации игровой деятельности детей»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«Взаимодействие»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«Взаимодействие детей друг с другом»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Педсовет: «Инновационные идеи в развитии коммуникативных компетентностей дошкольников»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Семинар-практикум «Детские конфликты и как их решать»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«Структурирование программы»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«Распорядок дня»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Семинар6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Гибкий подход к организации режима дня»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Семинар-практикум: «Логика построения планирования работы воспитателя ДОУ»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Мастер-класс: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«Образовательные технологии программы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ПРОдетей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» в работе с дошкольниками»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«Родители и персонал»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«Условия для удовлетворения личных потребностей персонала»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Организовать в ДОУ «уголки» для отдыха персонала.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1100</Words>
  <Application>Microsoft Office PowerPoint</Application>
  <PresentationFormat>Экран (4:3)</PresentationFormat>
  <Paragraphs>177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Специальное оформление</vt:lpstr>
      <vt:lpstr>Диаграмма</vt:lpstr>
      <vt:lpstr>Worksheet</vt:lpstr>
      <vt:lpstr>Двоичный лист</vt:lpstr>
      <vt:lpstr>Лист</vt:lpstr>
      <vt:lpstr>МЕЖСЕТЕВОЙ  АУДИТ</vt:lpstr>
      <vt:lpstr>Презентация PowerPoint</vt:lpstr>
      <vt:lpstr>                Период проведения входящей экспертизы - апрель 2018 года    Эксперты:   Козлова Ирина Владимировна,  старший воспитатель МДОУ № 5 «Радуга» (эксперт I) Захарова Люзия Фаязовна,  старший воспитатель МДОУ № 26 «Алёнушка» (эксперт II) Так же был проведён самоанализ воспитателей  по оценочным листам (эксперт III-IV)      Характеристика группы:  старший дошкольный возраст           </vt:lpstr>
      <vt:lpstr>Объект экспертизы</vt:lpstr>
      <vt:lpstr>Презентация PowerPoint</vt:lpstr>
      <vt:lpstr>Презентация PowerPoint</vt:lpstr>
      <vt:lpstr>Презентация PowerPoint</vt:lpstr>
      <vt:lpstr>МЕРОПРИЯТИЯ</vt:lpstr>
      <vt:lpstr>План мероприятий по улучшению образовательного пространства в МДОУ №  5 «Радуга»</vt:lpstr>
      <vt:lpstr>  План мероприятий по улучшению образовательного пространства МДОУ № 26 «Алёнушка» </vt:lpstr>
      <vt:lpstr>Презентация PowerPoint</vt:lpstr>
      <vt:lpstr>Презентация PowerPoint</vt:lpstr>
      <vt:lpstr>ВЫВОД: Разработанная модель оценки качества образования поможет педагогам дошкольникам получить новый инструмент прежде всего для самоанализа.  В результате освоения данной шкалой оценивания педагоги повысят свою компетентность в вопросах соответствия своей деятельности ФГОС ДО.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159</cp:revision>
  <cp:lastPrinted>2020-01-15T07:12:33Z</cp:lastPrinted>
  <dcterms:created xsi:type="dcterms:W3CDTF">2009-01-08T12:15:48Z</dcterms:created>
  <dcterms:modified xsi:type="dcterms:W3CDTF">2020-12-02T08:12:55Z</dcterms:modified>
</cp:coreProperties>
</file>