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  <a:srgbClr val="00CC66"/>
    <a:srgbClr val="0000FF"/>
    <a:srgbClr val="CC00FF"/>
    <a:srgbClr val="FFFF00"/>
    <a:srgbClr val="66FF33"/>
    <a:srgbClr val="CC3300"/>
    <a:srgbClr val="008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123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0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0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6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7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6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750940_1-p-fon-dlya-prezentatsii-goluboi-zelen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-1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7848" y="4362671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Наставник: Крылова Н.В.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 педагог: Зеленкова С.В.</a:t>
            </a: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352" y="1858409"/>
            <a:ext cx="8820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n w="19050">
                <a:solidFill>
                  <a:prstClr val="black"/>
                </a:solidFill>
              </a:ln>
              <a:solidFill>
                <a:srgbClr val="7030A0"/>
              </a:solidFill>
              <a:latin typeface="Calibri"/>
            </a:endParaRPr>
          </a:p>
          <a:p>
            <a:pPr algn="ctr"/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Методический </a:t>
            </a:r>
            <a:r>
              <a:rPr lang="ru-RU" sz="3600" b="1" dirty="0" err="1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лайфхак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«Баннер развития педагога»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7401" y="6033461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900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Тутаев, 2021</a:t>
            </a:r>
            <a:endParaRPr lang="ru-RU" sz="2000" b="1" cap="all" dirty="0">
              <a:ln w="9000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1177" y="135057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наставников 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молодых педагогов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«Формула профессионального успеха»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528" y="395737"/>
            <a:ext cx="68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етский сад №5 «Радуга» </a:t>
            </a: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Тутаевского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муниципального района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User\Desktop\КАРТОТЕКА методический\эмблема Радуга 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969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9" r="20400"/>
          <a:stretch/>
        </p:blipFill>
        <p:spPr bwMode="auto">
          <a:xfrm>
            <a:off x="9385161" y="249181"/>
            <a:ext cx="2665210" cy="262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2750940_1-p-fon-dlya-prezentatsii-goluboi-zelen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-1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6621"/>
          <a:stretch/>
        </p:blipFill>
        <p:spPr bwMode="auto">
          <a:xfrm>
            <a:off x="8580118" y="370779"/>
            <a:ext cx="2753361" cy="414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22142"/>
            <a:ext cx="2860040" cy="4291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760" y="4678958"/>
            <a:ext cx="34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Крылова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Наталия Владимировна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0718" y="4667012"/>
            <a:ext cx="33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Зеленкова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Светлана Валерьевна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w7.pngwing.com/pngs/935/579/png-transparent-arrow-drawing-red-arrow-number-arrow-semicirc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1" b="97959" l="2935" r="95326">
                        <a14:foregroundMark x1="28043" y1="44778" x2="28043" y2="44778"/>
                        <a14:foregroundMark x1="41087" y1="44418" x2="41087" y2="44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4787" b="46386"/>
          <a:stretch/>
        </p:blipFill>
        <p:spPr bwMode="auto">
          <a:xfrm>
            <a:off x="4582159" y="1010679"/>
            <a:ext cx="3230881" cy="18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w7.pngwing.com/pngs/935/579/png-transparent-arrow-drawing-red-arrow-number-arrow-semicirc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1" b="97959" l="2935" r="95326">
                        <a14:foregroundMark x1="28043" y1="44778" x2="28043" y2="44778"/>
                        <a14:foregroundMark x1="41087" y1="44418" x2="41087" y2="44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4787" b="46386"/>
          <a:stretch/>
        </p:blipFill>
        <p:spPr bwMode="auto">
          <a:xfrm rot="10800000">
            <a:off x="4424693" y="2997238"/>
            <a:ext cx="3230881" cy="18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0042" y="853439"/>
            <a:ext cx="3820180" cy="2314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Методические приемы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3696" y="2999936"/>
            <a:ext cx="3932873" cy="21410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0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catherineasquithgallery.com/uploads/posts/2021-02/1612750940_1-p-fon-dlya-prezentatsii-goluboi-zelen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0" y="-3178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6690" y="2240141"/>
            <a:ext cx="4249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1661" y="1817339"/>
            <a:ext cx="339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Пробковая доска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414" y="4235877"/>
            <a:ext cx="339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FF33"/>
                </a:solidFill>
              </a:rPr>
              <a:t>Маркерная доска</a:t>
            </a:r>
            <a:endParaRPr lang="ru-RU" sz="3200" b="1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319" y="372442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«Говорящая» стена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0425" y="4019114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Рабочий стол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287" y="1384232"/>
            <a:ext cx="369139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Стойка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5425" y="990968"/>
            <a:ext cx="769121" cy="332053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Табло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9" y="607846"/>
            <a:ext cx="3106941" cy="33121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</a:rPr>
              <a:t>Экран</a:t>
            </a:r>
            <a:endParaRPr lang="ru-RU" sz="32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2785" y="815052"/>
            <a:ext cx="261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Модуль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7431" y="3200425"/>
            <a:ext cx="264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CC66"/>
                </a:solidFill>
              </a:rPr>
              <a:t>Блок</a:t>
            </a:r>
            <a:endParaRPr lang="ru-RU" sz="3200" b="1" dirty="0">
              <a:solidFill>
                <a:srgbClr val="00CC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435" y="3200425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</a:rPr>
              <a:t>А4</a:t>
            </a:r>
            <a:endParaRPr lang="ru-RU" sz="3200" b="1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909" y="2651235"/>
            <a:ext cx="153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CC99"/>
                </a:solidFill>
              </a:rPr>
              <a:t>А3</a:t>
            </a:r>
            <a:endParaRPr lang="ru-RU" sz="3200" b="1" dirty="0">
              <a:solidFill>
                <a:srgbClr val="00CC99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21" y="228514"/>
            <a:ext cx="4224941" cy="316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 b="12904"/>
          <a:stretch/>
        </p:blipFill>
        <p:spPr>
          <a:xfrm>
            <a:off x="7029827" y="3492812"/>
            <a:ext cx="3485774" cy="306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85874" y="1870763"/>
            <a:ext cx="212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Щит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5605" y="3317424"/>
            <a:ext cx="32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Площадка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601" y="1107440"/>
            <a:ext cx="331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Рекламный щит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4435" y="690880"/>
            <a:ext cx="275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99FF"/>
                </a:solidFill>
              </a:rPr>
              <a:t>Удобное место</a:t>
            </a:r>
            <a:endParaRPr lang="ru-RU" sz="2800" b="1" dirty="0">
              <a:solidFill>
                <a:srgbClr val="FF99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37369" y="5291128"/>
            <a:ext cx="28691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69901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catherineasquithgallery.com/uploads/posts/2021-02/1612750940_1-p-fon-dlya-prezentatsii-goluboi-zelen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0" y="7937"/>
            <a:ext cx="12192002" cy="68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4800" y="939523"/>
            <a:ext cx="5608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ЧЕГО?</a:t>
            </a:r>
            <a:endParaRPr lang="ru-RU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ds04.infourok.ru/uploads/ex/0c31/00136d20-78c871cd/hello_html_199d9a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ds04.infourok.ru/uploads/ex/0c31/00136d20-78c871cd/hello_html_199d9a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ua.all.biz/img/ua/catalog/238510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" b="99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176" y="-2403141"/>
            <a:ext cx="5734304" cy="56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545" y="1259841"/>
            <a:ext cx="214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Передача информации коллеге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https://ua.all.biz/img/ua/catalog/2385100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0125" l="246" r="47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962" b="50000"/>
          <a:stretch/>
        </p:blipFill>
        <p:spPr bwMode="auto">
          <a:xfrm>
            <a:off x="3230128" y="3378868"/>
            <a:ext cx="2912745" cy="29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a.all.biz/img/ua/catalog/238510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" b="49750" l="51724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b="50000"/>
          <a:stretch/>
        </p:blipFill>
        <p:spPr bwMode="auto">
          <a:xfrm>
            <a:off x="155575" y="3378868"/>
            <a:ext cx="2972434" cy="30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25520" y="4272163"/>
            <a:ext cx="202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Личностное развитие педагога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75" y="4104640"/>
            <a:ext cx="250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деятельности, корректировка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Picture 20" descr="https://ua.all.biz/img/ua/catalog/2385100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00" b="99500" l="0" r="48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96" r="51568"/>
          <a:stretch/>
        </p:blipFill>
        <p:spPr bwMode="auto">
          <a:xfrm>
            <a:off x="3230128" y="412675"/>
            <a:ext cx="3037840" cy="30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25520" y="1514414"/>
            <a:ext cx="216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Затруднения и успехи</a:t>
            </a:r>
          </a:p>
        </p:txBody>
      </p:sp>
    </p:spTree>
    <p:extLst>
      <p:ext uri="{BB962C8B-B14F-4D97-AF65-F5344CB8AC3E}">
        <p14:creationId xmlns:p14="http://schemas.microsoft.com/office/powerpoint/2010/main" val="128703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940_1-p-fon-dlya-prezentatsii-goluboi-zelen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-2" y="1786"/>
            <a:ext cx="12192002" cy="68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7520" y="604242"/>
            <a:ext cx="536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phonoteka.org/uploads/posts/2021-03/1616695967_42-p-fon-dlya-infografiki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0" y="963984"/>
            <a:ext cx="5870737" cy="48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3159" y="1341120"/>
            <a:ext cx="45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079" y="2194560"/>
            <a:ext cx="388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439" y="3058160"/>
            <a:ext cx="45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235" y="3915470"/>
            <a:ext cx="52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8238" y="4811000"/>
            <a:ext cx="45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312128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Наблюдение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" y="2164080"/>
            <a:ext cx="160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Фиксация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5280" y="304089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Сортировка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" y="3915470"/>
            <a:ext cx="1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Обсуждение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5280" y="481100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880" y="4811000"/>
            <a:ext cx="3484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Стикер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годен до того момента, пока не решена данная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88162313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126</Words>
  <Application>Microsoft Office PowerPoint</Application>
  <PresentationFormat>Произвольный</PresentationFormat>
  <Paragraphs>56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25</cp:revision>
  <dcterms:created xsi:type="dcterms:W3CDTF">2021-11-25T09:12:12Z</dcterms:created>
  <dcterms:modified xsi:type="dcterms:W3CDTF">2022-02-04T07:43:11Z</dcterms:modified>
</cp:coreProperties>
</file>