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68" r:id="rId2"/>
    <p:sldId id="264" r:id="rId3"/>
    <p:sldId id="259" r:id="rId4"/>
    <p:sldId id="260" r:id="rId5"/>
    <p:sldId id="261" r:id="rId6"/>
    <p:sldId id="262" r:id="rId7"/>
    <p:sldId id="265" r:id="rId8"/>
    <p:sldId id="267" r:id="rId9"/>
    <p:sldId id="263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864" autoAdjust="0"/>
  </p:normalViewPr>
  <p:slideViewPr>
    <p:cSldViewPr snapToGrid="0">
      <p:cViewPr varScale="1">
        <p:scale>
          <a:sx n="53" d="100"/>
          <a:sy n="53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057943277923595"/>
          <c:y val="6.3898887639045124E-2"/>
          <c:w val="0.55871445756780402"/>
          <c:h val="0.8080986751656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Собирает из конструктора простые предметы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Справились с заданием </c:v>
                </c:pt>
                <c:pt idx="1">
                  <c:v>Вызвало затруднения</c:v>
                </c:pt>
                <c:pt idx="2">
                  <c:v>Не справились с заданием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0.21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E-44A8-A4D7-0BFB30D61D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Придумывают на что похожа фигура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Справились с заданием </c:v>
                </c:pt>
                <c:pt idx="1">
                  <c:v>Вызвало затруднения</c:v>
                </c:pt>
                <c:pt idx="2">
                  <c:v>Не справились с заданием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0.41</c:v>
                </c:pt>
                <c:pt idx="1">
                  <c:v>0.36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CE-44A8-A4D7-0BFB30D61D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Складывают фигуру -головоломку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Справились с заданием </c:v>
                </c:pt>
                <c:pt idx="1">
                  <c:v>Вызвало затруднения</c:v>
                </c:pt>
                <c:pt idx="2">
                  <c:v>Не справились с заданием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0.46</c:v>
                </c:pt>
                <c:pt idx="1">
                  <c:v>0.23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CE-44A8-A4D7-0BFB30D61D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798336"/>
        <c:axId val="153415680"/>
      </c:barChart>
      <c:catAx>
        <c:axId val="15279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3415680"/>
        <c:crosses val="autoZero"/>
        <c:auto val="1"/>
        <c:lblAlgn val="ctr"/>
        <c:lblOffset val="100"/>
        <c:noMultiLvlLbl val="0"/>
      </c:catAx>
      <c:valAx>
        <c:axId val="1534156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27983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ABA00-AAB9-4392-8937-A4FA3A55893A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C62B0-F871-48F8-BBE0-2A64DEAA2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0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Игры В. </a:t>
            </a:r>
            <a:r>
              <a:rPr lang="ru-RU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Воскобовича</a:t>
            </a: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необыкновенные пособия, соответствующие  современным требованиям в развитии дошкольника.  Простота, незатейливость, большие возможности в плане решения воспитательных и образовательных задач неоценимы в работе с детьми.  Играя в данные игры , дети становятся раскрепощенными, уверенными в себе.  Актуальность данного проекта состоит в том, что эти игры учат детей действовать в "уме" и "мыслить", что в свою очередь раскрепощает воображение, развивает их творческие возможности и способности.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C62B0-F871-48F8-BBE0-2A64DEAA28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1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Новизна состоит в создании системы  применения методов и приемов игровых технологий В.В.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Воскобовича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нацеленных на развитие интеллектуально-творческих  способностей дошкольников.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Применение  данного  опыта  возможно  в  дошкольных  образовательных  учреждениях   с   детьми   дошкольного   возраста   по   всем   примерным основным  общеобразовательным  программам  ДОУ  и  в  индивидуальной работе с детьми.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C62B0-F871-48F8-BBE0-2A64DEAA28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4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Главное условие – насыщенная и наполненная предметно – развивающая среда. Самое важное, чтобы развивающая среда детского сада перетекла в   развивающую среду дома. И наша разработка направлена на реализацию данного проекта не только в дошкольном учреждении, но и на большое взаимодействие  с родителями.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C62B0-F871-48F8-BBE0-2A64DEAA28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6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Использование развивающих игр позволяет перестроить образовательную деятельность : перейти от привычных занятий с детьми к познавательной игровой деятельности. </a:t>
            </a:r>
          </a:p>
          <a:p>
            <a:r>
              <a:rPr lang="ru-RU" dirty="0"/>
              <a:t>На основе  основного пособия мы создали систему игровых ситуаций. Дополнили развивающую среду, так например радужных гномов и других героев Фиолетового леса мы используем не только на </a:t>
            </a:r>
            <a:r>
              <a:rPr lang="ru-RU" dirty="0" err="1"/>
              <a:t>коврографе</a:t>
            </a:r>
            <a:r>
              <a:rPr lang="ru-RU" dirty="0"/>
              <a:t>, но и на магнитной доске, дети также  используют  их в своих играх.  Развивающие игры «Чудо – цветик», «Фонарики», «</a:t>
            </a:r>
            <a:r>
              <a:rPr lang="ru-RU" dirty="0" err="1"/>
              <a:t>Логоформочки</a:t>
            </a:r>
            <a:r>
              <a:rPr lang="ru-RU" dirty="0"/>
              <a:t>»  можно использовать для рисования  на песке, на бумаге, для аппликаций. </a:t>
            </a:r>
          </a:p>
          <a:p>
            <a:r>
              <a:rPr lang="ru-RU" dirty="0"/>
              <a:t>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C62B0-F871-48F8-BBE0-2A64DEAA28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0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Наибольший эффект дети получают в математическом развитии при выполнении заданий, связанных с определенным предметным миром, с освоением приемов конструирования геометрических фигур, алгоритмов сложения предметных форм.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Ведь дети играют потому, что им нравится сам процесс игры. Ребенок, увлеченный замыслом игры, не замечает, что он учится, хотя при этом сталкивается с трудностями, которые требуют перестройки его представлений в познавательной деятельности, интеллектуальных и творческих способностей.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+mn-cs"/>
              </a:rPr>
              <a:t>Благодаря тому, что развивающая игра является для ребенка активной и осмысленной деятельностью, в которую он охотно и добровольно включается, новый опыт, приобретенный в ней, становится его личным опытом и достоянием.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C62B0-F871-48F8-BBE0-2A64DEAA28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7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90170" algn="l"/>
              </a:tabLst>
            </a:pPr>
            <a:r>
              <a:rPr lang="ru-RU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Взаимодействие с родителями проходило систематически. Мы старались  заинтересовать и привлечь родителей к данной работе через различные  виды и формы деятельности, но самым интересным и увлекательным как для детей, так  и их родителей – это совместное участие в образовательной деятельности. </a:t>
            </a:r>
            <a:r>
              <a:rPr lang="ru-RU" sz="10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Игры не оставляют взрослых равнодушными зрителями и помогают реализовать свой творческий потенциал совместно с детьми.</a:t>
            </a:r>
            <a:br>
              <a:rPr lang="ru-RU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C62B0-F871-48F8-BBE0-2A64DEAA287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6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ходе реализации проекта  возникали  трудности. Основная сложность -  нехватка  материалов для большого количества детей  и  многие материалы приходится  множить. Следовательно это несет определенные финансовые затраты. Материалов недостаточно, но современные средства позволяют нам создать их своими руками, совместно с детьми, родителями, коллегами. Таким образом мы создали «</a:t>
            </a:r>
            <a:r>
              <a:rPr lang="ru-RU" dirty="0" err="1"/>
              <a:t>Логоформочки</a:t>
            </a:r>
            <a:r>
              <a:rPr lang="ru-RU" dirty="0"/>
              <a:t>», «Квадрат </a:t>
            </a:r>
            <a:r>
              <a:rPr lang="ru-RU" dirty="0" err="1"/>
              <a:t>Воскобовича</a:t>
            </a:r>
            <a:r>
              <a:rPr lang="ru-RU" dirty="0"/>
              <a:t>», «Чудо – цветок».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C62B0-F871-48F8-BBE0-2A64DEAA287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02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9017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 целью выявления результативности опыта по  развитию интеллектуально-творческих способностей у детей дошкольного возраста, была использована  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диагностика   в соответствии с рекомендациями автора развивающих игр: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Воскобович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 В.В.,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Харько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Т.Г.  «Игровая технология интеллектуально-творческого развития детей дошкольного возраста 3-7 лет «Сказочные лабиринты игры», книга 1 «Методика».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540385" algn="just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ходе мониторинга  выявилась положительная   динамика уровня  интеллектуально - творческих способностей у детей дошкольного возраста. Данные мониторинга представлены в диаграммах</a:t>
            </a:r>
            <a:r>
              <a:rPr lang="ru-RU" sz="1200" dirty="0">
                <a:solidFill>
                  <a:srgbClr val="33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у детей </a:t>
            </a:r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повысился уровень развития по формированию элементарных математических представлений на 50% и конструктивных навыков на 46%.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родителей появился интерес к развивающим играм, желание заниматься со своими детьми данными играми.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C62B0-F871-48F8-BBE0-2A64DEAA287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68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Нами  накоплен и систематизирован материал по использованию развивающих игр В.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В.Воскобовича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детьми младшего дошкольного возраста, составлены  сборники методических материалов для работы с родителями и материалов для педагогов, разработаны материалы для педагогической диагностики, составлена картотека развивающих игр по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В.В.Воскобовичу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С данными  материалами можно ознакомиться на сайте МДОУ №5 «Радуга», в разделе наши педагоги.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2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Перспектива развития проекта –это дальнейшая, более углубленная, работа по данной теме, начиная с младшего возраста. Пополнение предметно-пространственной среды новыми играми, направленными на развитие культуры мышления.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C62B0-F871-48F8-BBE0-2A64DEAA287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1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0F0A-AD86-4171-AE65-5163780E4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227583-53D5-46CA-B80F-52D36570D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88896-5CDA-4585-9942-EF4D59A9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57F-80A1-49CF-BF4D-86DE19D0DD8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16AE0-E9DC-4E57-B598-C002660C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A5FBD-E685-4798-91D0-95050E82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A17E-850B-4F7F-B65E-7F90D283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9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86967-A8DD-471D-A0AB-C716C15F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8CAFB-6851-4647-91A2-5C6EF8641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1B9678-A02F-4D98-93F4-017BD3E5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57F-80A1-49CF-BF4D-86DE19D0DD8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7C4F26-2BA6-46F8-BC92-1DA8BB470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9FF23-74E0-4616-9DF9-1229AFDD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A17E-850B-4F7F-B65E-7F90D283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3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70425F-E6F9-4793-82D4-35B72EC4F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53B750-5CFC-4AD4-83E7-7F631B02A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04D434-A329-48CC-9D6D-2C80F5B4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57F-80A1-49CF-BF4D-86DE19D0DD8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A9F713-29F3-4E16-AEBE-2170CBE9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346485-BC92-4829-8C26-F0D4D3A0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A17E-850B-4F7F-B65E-7F90D283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7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0E717-8E67-4B8F-B384-E5EF8077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3DD49-2D2A-4B1D-B609-23EA2B36B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D7F35-8BD7-4454-968D-AB4CB8D2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57F-80A1-49CF-BF4D-86DE19D0DD8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05D14A-2384-45C4-8F71-9E993C88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93969-16BC-4F6E-BB9F-BF61939F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A17E-850B-4F7F-B65E-7F90D283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5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35375-CBE8-4D9E-8E9B-55C9883E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AB74C6-C6AF-4F16-BFB5-B7D50A2B5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1C4908-4419-4FE4-ABEC-3828F9AE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57F-80A1-49CF-BF4D-86DE19D0DD8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03E277-7304-4341-A7B4-24517169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F001A-5C3B-4522-B862-DDD4FD78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A17E-850B-4F7F-B65E-7F90D283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8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A7A1A-8DA6-4502-90C6-5BFD5E1A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2C4CB-4728-43C1-A84F-2A78B8057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017E3A-DEB0-4CF0-896C-A2B18FE24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E0D3D4-F26E-4B9A-81A3-6F4D1E9E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57F-80A1-49CF-BF4D-86DE19D0DD8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F340E8-4400-46A7-992B-ABC193B0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5B6C94-B808-4FF8-9F9C-D5B5D25C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A17E-850B-4F7F-B65E-7F90D283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2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FDFD-69F8-4766-889F-4825883D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E47849-F1A3-43E0-8CE6-3AA5EF40D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35AF17-D289-439B-83FB-7C345A230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7D289D-8ADA-4049-8E26-6673BE9A8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B49C7B-C812-4554-A3F6-E2367A36A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907122-E1FF-42CA-BB29-B8669FB17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57F-80A1-49CF-BF4D-86DE19D0DD8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8F2E37-8379-4877-AAD0-1D43F32A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3103BA-3097-48CC-89FB-629C3700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A17E-850B-4F7F-B65E-7F90D283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3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BD6C4-7A54-4A7B-84F1-3C6283ED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8B8CBF-69B1-4CAB-9B75-49DFB379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57F-80A1-49CF-BF4D-86DE19D0DD8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C338E2-7EFD-4A8D-8FC6-A72F45D9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DC6574-2967-47CC-8EA1-8ED35E4C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A17E-850B-4F7F-B65E-7F90D283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2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707C99-25D9-4BF1-A986-769C0D0F8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57F-80A1-49CF-BF4D-86DE19D0DD8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B5C92-877C-4D51-8772-E40E166B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3B0EF0-53B6-4099-A3AC-1F8598C4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A17E-850B-4F7F-B65E-7F90D283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9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AA5C0-7081-4B40-B2D6-F138EDFA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57CCC-BE23-400E-9919-C0013699C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B3777D-D479-4624-916B-2D5C8B2AF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773CF7-080C-40BA-A422-D4353148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57F-80A1-49CF-BF4D-86DE19D0DD8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3AADC-C16E-491B-B040-9166E00C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C8A9EF-E2B0-4F84-97D6-02DBD829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A17E-850B-4F7F-B65E-7F90D283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8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B2413-3748-4EE7-95AC-0316FDE7A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7FCC7C-A6C3-4CB7-A9D0-43F7BB4FF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408135-DB88-4AF7-8BE6-CF90A8F77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2102DC-63A7-43A3-A9FE-09FEC852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357F-80A1-49CF-BF4D-86DE19D0DD8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94C265-BC78-4C75-8E97-1CFF6E38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740DE-ECBE-4F78-BC88-818EC9E6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A17E-850B-4F7F-B65E-7F90D283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4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7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5E890-CF38-41CE-BE85-77B1CE95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99B107-D38F-4552-84EA-A967831DE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3DA347-1EF0-4F32-BD87-0E05E12C8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D357F-80A1-49CF-BF4D-86DE19D0DD8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1353E-6805-4BED-A4C4-80D28B538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90953-B7D6-40DE-BC43-C63D0EE16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BA17E-850B-4F7F-B65E-7F90D283E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74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AC17D4C-7472-4071-8B48-A0DFD5F61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№5 «Радуга» Тутаевского муниципального района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 – практико – ориентированный, творческий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интеллектуально – творческих способностей детей дошкольного возраста посредством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инновационной технологии В.В. Воскобовича в детском саду и дома».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AD6F42F-F1D5-4BCA-9B75-54B1350EA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9654" y="3966520"/>
            <a:ext cx="5301048" cy="2248930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Авторы: Крылова Наталия Владимировна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Игнатьева Оксана Викторовна </a:t>
            </a:r>
            <a:r>
              <a:rPr lang="ru-RU" sz="1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Архипенко Ксения Николаевна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Около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Кулак Любовь Сергеевна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Варначева  Елена Евгеньевна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80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399C7F-6B8D-4780-B942-2709976E4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28" y="469556"/>
            <a:ext cx="3394456" cy="476494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257DF1-761C-4FF0-AF7F-95DD3B6DE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922" y="214827"/>
            <a:ext cx="3524250" cy="50196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33B397-603C-4EE8-9646-3E775689D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079" y="1478048"/>
            <a:ext cx="35242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675960-A052-4D98-B512-F6BCA45B3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14"/>
            <a:ext cx="10515600" cy="6060849"/>
          </a:xfrm>
        </p:spPr>
        <p:txBody>
          <a:bodyPr>
            <a:normAutofit lnSpcReduction="10000"/>
          </a:bodyPr>
          <a:lstStyle/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«Детские игры окупаются золотом самой высокой пробы, ибо воспитывают, развивают в ребенке целостно милосердие и память, честность и внимание, трудолюбие и воображение, интеллект и фантазию, справедливость и наблюдательность, язык и реактивность - словом, все, что составляет богатство человеческой личности».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3210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И. </a:t>
            </a:r>
            <a:r>
              <a:rPr lang="ru-RU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Хейзинга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017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развитие познавательных и  интеллектуальных способностей детей дошкольного возраста – одна из проблем современности. Дошкольники с развитым интеллектом быстрее запоминают материал, более уверены в своих силах, легче адаптируются в новой обстановке, лучше подготовлены к школе.</a:t>
            </a:r>
          </a:p>
          <a:p>
            <a:pPr marL="9017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роль в интеллектуальной жизни дошкольника играет практическое взаимодействие с предметами. Любая     предметно – развивающая среда должна направлять внимание детей на то, что их окружает, заставляет размышлять, экспериментировать, делать выводы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56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7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208819-44FB-47CD-9BF9-0429D063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51"/>
            <a:ext cx="10515600" cy="5991612"/>
          </a:xfrm>
        </p:spPr>
        <p:txBody>
          <a:bodyPr/>
          <a:lstStyle/>
          <a:p>
            <a:pPr marL="0" marR="0" lvl="0" indent="54038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Цель: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  развития познавательных   процессов (пространственного мышления, внимания, памяти, творческого воображения)  у детей младшего дошкольного  возраста с помощью игровых пособий В.В.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Воскобовича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ходе образовательной деятельности и в самостоятельной деятельности совместно с родителями.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36C5B46-E615-4C2E-9FF6-B63AF8AAC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4758" y="2685758"/>
            <a:ext cx="3048000" cy="3861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D917C26-9643-4399-B920-C58CB49D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735" y="1843025"/>
            <a:ext cx="3048000" cy="3863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5BE1017-48E8-41D5-B00B-35BCA3353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445" y="2074898"/>
            <a:ext cx="324036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87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8EE33-F97F-4A63-9162-2C595BC9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 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8C8ADC-3840-47F0-9DD2-F3BCA52C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Организация творческой деятельности</a:t>
            </a:r>
          </a:p>
          <a:p>
            <a:r>
              <a:rPr lang="ru-RU" dirty="0"/>
              <a:t>Создание предметно- развивающей среды</a:t>
            </a:r>
          </a:p>
          <a:p>
            <a:r>
              <a:rPr lang="ru-RU" dirty="0"/>
              <a:t>Эмоциональное воздействие на </a:t>
            </a:r>
          </a:p>
          <a:p>
            <a:pPr marL="0" indent="0">
              <a:buNone/>
            </a:pPr>
            <a:r>
              <a:rPr lang="ru-RU" dirty="0"/>
              <a:t>чувства ребенка</a:t>
            </a:r>
          </a:p>
          <a:p>
            <a:r>
              <a:rPr lang="ru-RU" dirty="0"/>
              <a:t>Взаимодействие трех компонентов:</a:t>
            </a:r>
          </a:p>
          <a:p>
            <a:pPr marL="0" indent="0">
              <a:buNone/>
            </a:pPr>
            <a:r>
              <a:rPr lang="ru-RU" dirty="0"/>
              <a:t>интеллектуального, эмоционального, </a:t>
            </a:r>
          </a:p>
          <a:p>
            <a:pPr marL="0" indent="0">
              <a:buNone/>
            </a:pPr>
            <a:r>
              <a:rPr lang="ru-RU" dirty="0"/>
              <a:t>практического</a:t>
            </a:r>
          </a:p>
          <a:p>
            <a:r>
              <a:rPr lang="ru-RU" dirty="0"/>
              <a:t>Сотрудничество с семьей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A24A85-E0CB-4B80-AF75-9625602B97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944" y="1538277"/>
            <a:ext cx="4322704" cy="49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1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90E9A-805C-49F5-A753-77839374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46" y="365125"/>
            <a:ext cx="6654319" cy="203208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Художественно – </a:t>
            </a:r>
            <a:br>
              <a:rPr lang="ru-RU" dirty="0"/>
            </a:br>
            <a:r>
              <a:rPr lang="ru-RU" dirty="0"/>
              <a:t>эстетическое</a:t>
            </a:r>
            <a:br>
              <a:rPr lang="ru-RU" dirty="0"/>
            </a:br>
            <a:r>
              <a:rPr lang="ru-RU" dirty="0"/>
              <a:t> развитие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F1A982F-208B-4889-94B7-ECD293D8B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498" y="44624"/>
            <a:ext cx="223224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DE0114F-4337-4FAE-8E73-940CC481D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9566" y="3170293"/>
            <a:ext cx="2669449" cy="3643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DD0CF39-6FCD-4B0A-ADA4-CAF8AA9E8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0719" y="44624"/>
            <a:ext cx="3453783" cy="2666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23D932B-DEA7-4833-A588-8FC58EDC9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5"/>
          <a:stretch/>
        </p:blipFill>
        <p:spPr bwMode="auto">
          <a:xfrm>
            <a:off x="9123940" y="3360996"/>
            <a:ext cx="2413152" cy="3497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F2BD488-F719-4105-B95C-A937750C7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2167" y="2545493"/>
            <a:ext cx="3085470" cy="3830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511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CE15D-2BE1-4810-917E-FDAAA4F6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Математическое развитие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C3632E-00CD-467B-ABEB-896829FBB1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79" y="1991410"/>
            <a:ext cx="3849028" cy="4409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C3C579C-7ACB-4121-92CB-D0FC2B26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8430" y="1834717"/>
            <a:ext cx="3881799" cy="4658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D9CEDBC-DF75-44B6-9CA7-84ACDDECA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7106" y="2622290"/>
            <a:ext cx="3927978" cy="3083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965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38808-B396-483F-B200-06052547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450215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90170" algn="l"/>
              </a:tabLst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работы с родителями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E2DEA-BC86-4FC8-AE2A-D8E479F7F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438" y="1546131"/>
            <a:ext cx="10260999" cy="4227962"/>
          </a:xfrm>
        </p:spPr>
        <p:txBody>
          <a:bodyPr/>
          <a:lstStyle/>
          <a:p>
            <a:pPr marL="0" marR="0" lvl="0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анкетирование </a:t>
            </a:r>
          </a:p>
          <a:p>
            <a:pPr marL="0" marR="0" lvl="0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беседы;</a:t>
            </a:r>
          </a:p>
          <a:p>
            <a:pPr marL="0" marR="0" lvl="0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консультации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мастер - классы;</a:t>
            </a:r>
          </a:p>
          <a:p>
            <a:pPr marL="0" marR="0" lvl="0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родительские собрания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семинар для мам и пап;</a:t>
            </a:r>
          </a:p>
          <a:p>
            <a:pPr marL="0" marR="0" lvl="0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-открытые показы и совместное участие </a:t>
            </a:r>
          </a:p>
          <a:p>
            <a:pPr marL="0" marR="0" lvl="0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и детей в  образовательной </a:t>
            </a:r>
          </a:p>
          <a:p>
            <a:pPr marL="0" marR="0" lvl="0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endParaRPr lang="ru-RU" dirty="0"/>
          </a:p>
        </p:txBody>
      </p:sp>
      <p:pic>
        <p:nvPicPr>
          <p:cNvPr id="5" name="Рисунок 4" descr="Изображение выглядит как текст, человек, внутренни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5DE2DDD9-CAAA-4DB2-B0D5-2CE1BC7F8B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6402" y="406012"/>
            <a:ext cx="2547035" cy="34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39085A3-7B6D-4FD3-8ACC-FB62A7525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6402" y="4269686"/>
            <a:ext cx="2989950" cy="2084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82296CB-A34F-4F15-886B-4CDAEEADE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84"/>
          <a:stretch/>
        </p:blipFill>
        <p:spPr bwMode="auto">
          <a:xfrm>
            <a:off x="4934658" y="1323376"/>
            <a:ext cx="2718102" cy="1853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0E4E012-C649-4BF9-B325-219AA4522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5229" y="4021951"/>
            <a:ext cx="2088292" cy="2399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628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8A880E4-55AC-447F-B0E3-666EF4A312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986" y="1876114"/>
            <a:ext cx="3020692" cy="3647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F2A2A97-A5EA-46E4-BC2F-D5A72CC5B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465239" y="1854462"/>
            <a:ext cx="5189170" cy="3531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70536CC5-1CBB-4510-B93B-734279852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7892" y="412487"/>
            <a:ext cx="4039013" cy="2396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831D0382-5992-4B4E-B4F0-0E4A0CBC1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18"/>
          <a:stretch/>
        </p:blipFill>
        <p:spPr bwMode="auto">
          <a:xfrm>
            <a:off x="3897914" y="3198271"/>
            <a:ext cx="3987404" cy="3016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977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81D578-1936-4EF2-870B-D872F0AD6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 завершению проекта мы увидели значительный рост знаний детей, повышения уровня знаний  по некоторым вопросам у родителей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34CFE3-5F53-4DA2-9D67-3EB11A8406B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350" y="1667668"/>
            <a:ext cx="6215481" cy="4384215"/>
          </a:xfrm>
          <a:prstGeom prst="rect">
            <a:avLst/>
          </a:prstGeom>
          <a:noFill/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0E04233-B14F-4CEC-AE80-37E5E28ED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979634"/>
              </p:ext>
            </p:extLst>
          </p:nvPr>
        </p:nvGraphicFramePr>
        <p:xfrm>
          <a:off x="3994484" y="1407695"/>
          <a:ext cx="7724274" cy="508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59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</TotalTime>
  <Words>730</Words>
  <Application>Microsoft Office PowerPoint</Application>
  <PresentationFormat>Широкоэкранный</PresentationFormat>
  <Paragraphs>58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Times New Roman</vt:lpstr>
      <vt:lpstr>Тема Office</vt:lpstr>
      <vt:lpstr>Муниципальное дошкольное образовательное учреждение  детский сад №5 «Радуга» Тутаевского муниципального района     Информационно – практико – ориентированный, творческий проект     «Развитие интеллектуально – творческих способностей детей дошкольного возраста посредством  инновационной технологии В.В. Воскобовича в детском саду и дома». </vt:lpstr>
      <vt:lpstr>Презентация PowerPoint</vt:lpstr>
      <vt:lpstr>Презентация PowerPoint</vt:lpstr>
      <vt:lpstr>Условия  реализации проекта</vt:lpstr>
      <vt:lpstr>Художественно –  эстетическое  развитие</vt:lpstr>
      <vt:lpstr>Математическое развитие</vt:lpstr>
      <vt:lpstr>Формы работы с родителями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RePack by Diakov</cp:lastModifiedBy>
  <cp:revision>35</cp:revision>
  <dcterms:created xsi:type="dcterms:W3CDTF">2021-02-10T16:50:08Z</dcterms:created>
  <dcterms:modified xsi:type="dcterms:W3CDTF">2021-12-10T11:33:30Z</dcterms:modified>
</cp:coreProperties>
</file>