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7" r:id="rId2"/>
    <p:sldId id="303" r:id="rId3"/>
    <p:sldId id="302" r:id="rId4"/>
    <p:sldId id="311" r:id="rId5"/>
    <p:sldId id="312" r:id="rId6"/>
    <p:sldId id="313" r:id="rId7"/>
    <p:sldId id="314" r:id="rId8"/>
    <p:sldId id="316" r:id="rId9"/>
    <p:sldId id="315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63"/>
    <a:srgbClr val="FF9900"/>
    <a:srgbClr val="FFCC00"/>
    <a:srgbClr val="FF33CC"/>
    <a:srgbClr val="78414F"/>
    <a:srgbClr val="CE94A6"/>
    <a:srgbClr val="6C3C6C"/>
    <a:srgbClr val="B67BB6"/>
    <a:srgbClr val="673744"/>
    <a:srgbClr val="662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DE8F-29FE-4119-9699-F51C7226AE6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FAEB7-39BF-4951-9C5B-E626DF3A21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4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phonoteka.org/uploads/posts/2021-04/1618340047_36-phonoteka_org-p-fon-vektornii-abstraktnii-4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-3337" y="2931789"/>
            <a:ext cx="9147337" cy="24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nn\Documents\Data\_Сайт ИРО\___баннеры-лого-иро\повторы\Вариант 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75443"/>
            <a:ext cx="977897" cy="9744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267744" y="473199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декабря 2021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Ярославль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9552" y="123478"/>
            <a:ext cx="576064" cy="15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nn\Documents\Data\_Сайт ИРО\____на сайт 2021\____Конференция ИРО\шаблоны-презентаций\1618340047_36-phonoteka_красный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33"/>
          <a:stretch/>
        </p:blipFill>
        <p:spPr bwMode="auto">
          <a:xfrm rot="16200000" flipH="1">
            <a:off x="-2050938" y="2050943"/>
            <a:ext cx="5143502" cy="10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nnn\Documents\Data\_Сайт ИРО\___баннеры-лого-иро\повторы\Вариант 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553" y="109523"/>
            <a:ext cx="736644" cy="7340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22" y="61870"/>
            <a:ext cx="8005218" cy="857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622" y="1059582"/>
            <a:ext cx="7994874" cy="35350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611560" y="4659982"/>
            <a:ext cx="6912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Межрегиональная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научно-практическая конференция</a:t>
            </a:r>
            <a:b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«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Пространство </a:t>
            </a: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образования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личностного развития: </a:t>
            </a: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практики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исследования и </a:t>
            </a: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сотрудничества»</a:t>
            </a:r>
            <a:endParaRPr lang="ru-RU" alt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7125617" y="4803998"/>
            <a:ext cx="20183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9-10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декабря </a:t>
            </a:r>
            <a:r>
              <a:rPr lang="en-US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|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 г.</a:t>
            </a:r>
            <a:r>
              <a:rPr lang="en-US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Ярославль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899592" y="987574"/>
            <a:ext cx="8244408" cy="0"/>
          </a:xfrm>
          <a:prstGeom prst="line">
            <a:avLst/>
          </a:prstGeom>
          <a:ln w="9525">
            <a:solidFill>
              <a:srgbClr val="CE94A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683568" y="4659982"/>
            <a:ext cx="849694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424666" y="113938"/>
            <a:ext cx="1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https://phonoteka.org/uploads/posts/2021-04/1618340047_36-phonoteka_org-p-fon-vektornii-abstraktnii-4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-3337" y="2779778"/>
            <a:ext cx="9147337" cy="24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73224" y="2309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Межрегиональная научно-практическая конференция</a:t>
            </a:r>
            <a:b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«Пространство образования и личностного развития:  практики исследования и сотрудничества»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67744" y="465998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декабря 2021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Ярославль</a:t>
            </a:r>
          </a:p>
        </p:txBody>
      </p:sp>
      <p:pic>
        <p:nvPicPr>
          <p:cNvPr id="9" name="Picture 2" descr="C:\Users\nnn\Documents\Data\_Сайт ИРО\___баннеры-лого-иро\повторы\Вариант 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553" y="0"/>
            <a:ext cx="736644" cy="7340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-36512" y="836359"/>
            <a:ext cx="9180512" cy="7199"/>
          </a:xfrm>
          <a:prstGeom prst="line">
            <a:avLst/>
          </a:prstGeom>
          <a:ln w="9525">
            <a:solidFill>
              <a:srgbClr val="95516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4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3303" y="277948"/>
            <a:ext cx="8064896" cy="8435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Межрегиональная научно-практическая конференция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7613"/>
            <a:ext cx="8496944" cy="15841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Пространство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личностного развития: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практики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исследования 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сотрудничества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3214678" y="3000378"/>
            <a:ext cx="5608638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1400" dirty="0" smtClean="0"/>
              <a:t>Козлова Ирина Владимировна ,</a:t>
            </a:r>
          </a:p>
          <a:p>
            <a:pPr marL="0" indent="0" algn="r">
              <a:buNone/>
              <a:defRPr/>
            </a:pPr>
            <a:r>
              <a:rPr lang="ru-RU" sz="1400" dirty="0" smtClean="0"/>
              <a:t> и.о.заведующего МДОУ №5 «Радуга»</a:t>
            </a:r>
          </a:p>
          <a:p>
            <a:pPr marL="0" indent="0" algn="r">
              <a:buNone/>
              <a:defRPr/>
            </a:pPr>
            <a:r>
              <a:rPr lang="ru-RU" sz="1400" dirty="0" smtClean="0"/>
              <a:t>Скворцова Наталия Александровна, </a:t>
            </a:r>
          </a:p>
          <a:p>
            <a:pPr marL="0" indent="0" algn="r">
              <a:buNone/>
              <a:defRPr/>
            </a:pPr>
            <a:r>
              <a:rPr lang="ru-RU" sz="1400" dirty="0" smtClean="0"/>
              <a:t>методист ИОЦ</a:t>
            </a:r>
          </a:p>
          <a:p>
            <a:pPr marL="0" indent="0" algn="r">
              <a:buNone/>
              <a:defRPr/>
            </a:pPr>
            <a:r>
              <a:rPr lang="ru-RU" sz="1400" dirty="0" smtClean="0"/>
              <a:t>Серебрякова Марина Валерьевна,</a:t>
            </a:r>
          </a:p>
          <a:p>
            <a:pPr marL="0" indent="0" algn="r">
              <a:buNone/>
              <a:defRPr/>
            </a:pPr>
            <a:r>
              <a:rPr lang="ru-RU" sz="1400" dirty="0" smtClean="0"/>
              <a:t> воспитатель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553" y="987574"/>
            <a:ext cx="8848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8414F"/>
                </a:solidFill>
              </a:rPr>
              <a:t>МАЛАЯ КОНФЕРЕНЦИЯ </a:t>
            </a:r>
            <a:r>
              <a:rPr lang="ru-RU" b="1" dirty="0" smtClean="0">
                <a:solidFill>
                  <a:srgbClr val="78414F"/>
                </a:solidFill>
              </a:rPr>
              <a:t>№7.</a:t>
            </a:r>
          </a:p>
          <a:p>
            <a:pPr algn="ctr"/>
            <a:r>
              <a:rPr lang="ru-RU" b="1" dirty="0" smtClean="0">
                <a:solidFill>
                  <a:srgbClr val="78414F"/>
                </a:solidFill>
              </a:rPr>
              <a:t> Тьюторская поддержка выбора образовательной траектории</a:t>
            </a:r>
            <a:endParaRPr lang="ru-RU" b="1" dirty="0">
              <a:solidFill>
                <a:srgbClr val="78414F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0" y="2143122"/>
            <a:ext cx="91440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Личностное развитие педагогов:</a:t>
            </a:r>
            <a:br>
              <a:rPr lang="ru-RU" sz="2800" dirty="0" smtClean="0"/>
            </a:br>
            <a:r>
              <a:rPr lang="ru-RU" sz="2800" dirty="0" smtClean="0"/>
              <a:t> освоение и реализация программы «ПРОДЕТЕЙ»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90" y="14285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955163"/>
                </a:solidFill>
              </a:rPr>
              <a:t>ЗАЧЕМ?</a:t>
            </a:r>
            <a:endParaRPr lang="ru-RU" sz="4000" b="1" dirty="0">
              <a:solidFill>
                <a:srgbClr val="955163"/>
              </a:solidFill>
            </a:endParaRPr>
          </a:p>
        </p:txBody>
      </p:sp>
      <p:pic>
        <p:nvPicPr>
          <p:cNvPr id="9220" name="Picture 4" descr="https://www.asrobots.ru/image/catalog/fotolia_54970042_subscription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059582"/>
            <a:ext cx="2361067" cy="35986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188714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ЗАГАДКА ДНЯ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80" y="314781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ПЛАНИРОВАНИЕ В ЦЕНТРАХ АКТИВНОСТИ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828" y="393857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КТО ПЕРВЫЙ?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24340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ГРАФИЧЕСКАЯ ПРАКТИКА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401190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МОДЕЛИРОВАНИЕ ПИСЬМА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153167"/>
            <a:ext cx="3932873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7831" y="15949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ЛИНЕЙНЫЙ КАЛЕНДАРЬ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32087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ЛАБОРАТОРИЯ ИСТОРИЙ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804" y="164265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ВОЛШЕБНАЯ ЛУПА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5722" y="1157592"/>
            <a:ext cx="256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 ПРИШЕЛ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4000" b="1" dirty="0" smtClean="0">
                <a:solidFill>
                  <a:srgbClr val="955163"/>
                </a:solidFill>
              </a:rPr>
              <a:t>ЧТО?</a:t>
            </a:r>
            <a:endParaRPr lang="ru-RU" sz="4000" b="1" dirty="0">
              <a:solidFill>
                <a:srgbClr val="955163"/>
              </a:solidFill>
            </a:endParaRPr>
          </a:p>
        </p:txBody>
      </p:sp>
      <p:pic>
        <p:nvPicPr>
          <p:cNvPr id="1028" name="Picture 4" descr="https://proxy.imgsmail.ru/?email=marinaserebro1983%40mail.ru&amp;e=1639047612&amp;flags=0&amp;h=zn1dK26114lvofAE7pXftQ&amp;url173=Z2V0ZHJhd2luZ3MuY29tL3ZlY3RvcnMvY2hhcnQtdmVjdG9yLTguanBn&amp;is_http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8784"/>
            <a:ext cx="4354383" cy="33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91605" y="154884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Умение проводить </a:t>
            </a:r>
            <a:r>
              <a:rPr lang="ru-RU" b="1" dirty="0"/>
              <a:t>и</a:t>
            </a:r>
            <a:r>
              <a:rPr lang="ru-RU" b="1" dirty="0" smtClean="0"/>
              <a:t>сследования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79579" y="2558244"/>
            <a:ext cx="3592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Умение проектировать </a:t>
            </a:r>
          </a:p>
          <a:p>
            <a:pPr algn="ctr"/>
            <a:r>
              <a:rPr lang="ru-RU" sz="1600" b="1" dirty="0" smtClean="0"/>
              <a:t>свою деятельность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3608514"/>
            <a:ext cx="183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Умение рефлексировать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7" y="10945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55163"/>
                </a:solidFill>
              </a:rPr>
              <a:t>НАШИ ДЕФИЦИТЫ</a:t>
            </a:r>
            <a:endParaRPr lang="ru-RU" sz="3600" b="1" dirty="0">
              <a:solidFill>
                <a:srgbClr val="955163"/>
              </a:solidFill>
            </a:endParaRPr>
          </a:p>
        </p:txBody>
      </p:sp>
      <p:pic>
        <p:nvPicPr>
          <p:cNvPr id="1030" name="Picture 6" descr="https://sun9-53.userapi.com/impg/9daojC69IYg4abk0dsbj_F5qsFN-NdIJMbdh5w/u7FCPqjta_4.jpg?size=1280x868&amp;quality=96&amp;sign=7d1e50f24075a213449fefc77ef6bc3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70" y="2386811"/>
            <a:ext cx="2927395" cy="19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2797" y="164117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264375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02797" y="37293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4000" b="1" dirty="0" smtClean="0">
                <a:solidFill>
                  <a:srgbClr val="955163"/>
                </a:solidFill>
              </a:rPr>
              <a:t>КАК?</a:t>
            </a:r>
            <a:endParaRPr lang="ru-RU" sz="4000" b="1" dirty="0">
              <a:solidFill>
                <a:srgbClr val="95516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420888" y="365187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55163"/>
                </a:solidFill>
              </a:rPr>
              <a:t>ПРОВЕДЕНИЕ ИССЛЕДОВАНИЯ В РАМКАХ МИП</a:t>
            </a:r>
            <a:endParaRPr lang="ru-RU" sz="2000" b="1" dirty="0">
              <a:solidFill>
                <a:srgbClr val="955163"/>
              </a:solidFill>
            </a:endParaRPr>
          </a:p>
        </p:txBody>
      </p:sp>
      <p:pic>
        <p:nvPicPr>
          <p:cNvPr id="2050" name="Picture 2" descr="https://thumbs.dreamstime.com/b/%D0%B1%D1%83%D0%BC%D0%B0%D0%B3%D0%B0-%D1%8F%D1%80%D0%BB%D1%8B%D0%BA%D0%B0-%D1%81%D1%82%D1%80%D0%B5%D0%BB%D0%BA%D0%B8-%D1%81-%D0%BA%D0%BE%D1%80%D0%BE%D0%B1%D0%BA%D0%BE%D0%B9-%D0%B2%D1%85%D0%BE%D0%B4%D0%BD%D0%BE%D0%B3%D0%BE-%D1%81%D0%B8%D0%B3%D0%BD%D0%B0%D0%BB%D0%B0-%D1%82%D0%B5%D0%BA%D1%81%D1%82%D0%B0-eps-1426722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67950" r="3543" b="5336"/>
          <a:stretch/>
        </p:blipFill>
        <p:spPr bwMode="auto">
          <a:xfrm>
            <a:off x="1058752" y="1779662"/>
            <a:ext cx="79355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2782" y="274265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УЧУСЬ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2754398"/>
            <a:ext cx="1658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Я </a:t>
            </a:r>
            <a:r>
              <a:rPr lang="ru-RU" sz="2800" b="1" dirty="0" smtClean="0"/>
              <a:t>ДЕЛАЮ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059581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955163"/>
                </a:solidFill>
              </a:rPr>
              <a:t>ПРОВЕДЕНИЕ ИССЛЕДОВАНИЯ В РАМКАХ МИП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8413" y="26701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ПЕДАГОГ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55163"/>
                </a:solidFill>
              </a:rPr>
              <a:t>                КАК?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40613" y="1055033"/>
            <a:ext cx="370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55163"/>
                </a:solidFill>
              </a:rPr>
              <a:t>СТРАТЕГИЧЕСКИЕ СЕССИИ</a:t>
            </a:r>
            <a:endParaRPr lang="ru-RU" sz="3600" b="1" dirty="0">
              <a:solidFill>
                <a:srgbClr val="955163"/>
              </a:solidFill>
            </a:endParaRPr>
          </a:p>
        </p:txBody>
      </p:sp>
      <p:pic>
        <p:nvPicPr>
          <p:cNvPr id="5" name="Picture 2" descr="https://phonoteka.org/uploads/posts/2021-03/1616695967_42-p-fon-dlya-infografiki-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52"/>
            <a:ext cx="4583421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4744" y="12858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Смыслы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8573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Результаты будущего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6431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Барьеры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33575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400051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13573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0002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26431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33575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40719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esktop\1638856761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7802" r="6832" b="21156"/>
          <a:stretch/>
        </p:blipFill>
        <p:spPr bwMode="auto">
          <a:xfrm rot="2118599">
            <a:off x="6853953" y="2519882"/>
            <a:ext cx="2093732" cy="134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8462" r="4898" b="29208"/>
          <a:stretch/>
        </p:blipFill>
        <p:spPr>
          <a:xfrm rot="2022504">
            <a:off x="5125298" y="3012528"/>
            <a:ext cx="2289605" cy="133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55163"/>
                </a:solidFill>
              </a:rPr>
              <a:t>              КАК?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042" y="1182153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55163"/>
                </a:solidFill>
              </a:rPr>
              <a:t>ПРАКТИЧЕСКИЕ</a:t>
            </a:r>
          </a:p>
          <a:p>
            <a:pPr algn="ctr"/>
            <a:r>
              <a:rPr lang="ru-RU" sz="3200" b="1" dirty="0" smtClean="0">
                <a:solidFill>
                  <a:srgbClr val="955163"/>
                </a:solidFill>
              </a:rPr>
              <a:t>СЕМИНАРЫ</a:t>
            </a:r>
            <a:endParaRPr lang="ru-RU" sz="3200" b="1" dirty="0">
              <a:solidFill>
                <a:srgbClr val="955163"/>
              </a:solidFill>
            </a:endParaRPr>
          </a:p>
        </p:txBody>
      </p:sp>
      <p:pic>
        <p:nvPicPr>
          <p:cNvPr id="3078" name="Picture 6" descr="https://avatars.mds.yandex.net/i?id=18f62420da73918ec6a6d898854f1ebd-3563679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27222" r="7451" b="26217"/>
          <a:stretch/>
        </p:blipFill>
        <p:spPr bwMode="auto">
          <a:xfrm>
            <a:off x="3744236" y="1720762"/>
            <a:ext cx="5399763" cy="17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5460" y="1936505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ПРОЕКТИРОВАНИЕ ДЕЯТЕЛЬНОСТИ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97426" y="31563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ЛИЧНОСТНОЕ РАЗВИТИЕ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251773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ПОИСК ЛУЧШИХ ПРАКТИК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1" b="22128"/>
          <a:stretch/>
        </p:blipFill>
        <p:spPr>
          <a:xfrm>
            <a:off x="74408" y="2309193"/>
            <a:ext cx="3669828" cy="206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195486"/>
            <a:ext cx="1422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955163"/>
                </a:solidFill>
              </a:rPr>
              <a:t>КАК?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078824"/>
            <a:ext cx="4239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55163"/>
                </a:solidFill>
              </a:rPr>
              <a:t>ПРОФЕССИОНАЛЬНЫЕ ОБУЧАЮЩИЕСЯ СООБЩЕСТВА (ПОС)</a:t>
            </a:r>
            <a:endParaRPr lang="ru-RU" sz="3200" b="1" dirty="0">
              <a:solidFill>
                <a:srgbClr val="95516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22013" b="14179"/>
          <a:stretch/>
        </p:blipFill>
        <p:spPr>
          <a:xfrm>
            <a:off x="7119607" y="1203598"/>
            <a:ext cx="1815134" cy="210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83" y="2139702"/>
            <a:ext cx="1578473" cy="210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0" y="2648484"/>
            <a:ext cx="4355976" cy="196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4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511" y="44054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55163"/>
                </a:solidFill>
              </a:rPr>
              <a:t>О ЧЕМ МОЖНО ГОВОРИТЬ УЖЕ СЕГОДНЯ?</a:t>
            </a:r>
            <a:endParaRPr lang="ru-RU" sz="3600" b="1" dirty="0">
              <a:solidFill>
                <a:srgbClr val="95516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7654"/>
            <a:ext cx="3271806" cy="245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2"/>
          <a:stretch/>
        </p:blipFill>
        <p:spPr bwMode="auto">
          <a:xfrm>
            <a:off x="4569004" y="1902612"/>
            <a:ext cx="3675403" cy="206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147</Words>
  <Application>Microsoft Office PowerPoint</Application>
  <PresentationFormat>Экран (16:9)</PresentationFormat>
  <Paragraphs>59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Межрегиональная научно-практическая конференция</vt:lpstr>
      <vt:lpstr>Личностное развитие педагогов:  освоение и реализация программы «ПРОДЕТЕЙ» </vt:lpstr>
      <vt:lpstr>Презентация PowerPoint</vt:lpstr>
      <vt:lpstr>                  ЧТО?</vt:lpstr>
      <vt:lpstr>                     КАК?</vt:lpstr>
      <vt:lpstr>                КАК?</vt:lpstr>
      <vt:lpstr>              КАК?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User</cp:lastModifiedBy>
  <cp:revision>107</cp:revision>
  <dcterms:created xsi:type="dcterms:W3CDTF">2020-09-28T13:15:09Z</dcterms:created>
  <dcterms:modified xsi:type="dcterms:W3CDTF">2021-12-10T09:49:01Z</dcterms:modified>
</cp:coreProperties>
</file>