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4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EBE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0DBB-57BA-4C25-8F6E-FB660011D162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38A1-9D64-41A8-8F2B-2BE7A6D25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50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mage.jimcdn.com/app/cms/image/transf/dimension=1012x10000:format=jpg/path/sb19c5ddb9bc25a06/image/i19e31d4bb1c2a016/version/1618241210/image.jpg"/>
          <p:cNvPicPr>
            <a:picLocks noChangeAspect="1" noChangeArrowheads="1"/>
          </p:cNvPicPr>
          <p:nvPr/>
        </p:nvPicPr>
        <p:blipFill>
          <a:blip r:embed="rId2" cstate="print"/>
          <a:srcRect t="13064" r="54678"/>
          <a:stretch>
            <a:fillRect/>
          </a:stretch>
        </p:blipFill>
        <p:spPr bwMode="auto">
          <a:xfrm>
            <a:off x="4788024" y="1916832"/>
            <a:ext cx="381642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200" dirty="0" smtClean="0">
                <a:latin typeface="Century Gothic" pitchFamily="34" charset="0"/>
                <a:cs typeface="Arial" panose="020B0604020202020204" pitchFamily="34" charset="0"/>
              </a:rPr>
              <a:t>детский сад №5 «Радуга» Тутаевского МР</a:t>
            </a:r>
            <a:endParaRPr lang="ru-RU" sz="12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877272"/>
            <a:ext cx="392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  <a:cs typeface="Arial" panose="020B0604020202020204" pitchFamily="34" charset="0"/>
              </a:rPr>
              <a:t>Подготовили : Григорьева О.А. – воспитатель, высшей категории; Кулакова Л.В.- воспитатель,  </a:t>
            </a:r>
            <a:r>
              <a:rPr lang="en-US" sz="1400" dirty="0" smtClean="0">
                <a:latin typeface="Century Gothic" pitchFamily="34" charset="0"/>
                <a:cs typeface="Arial" panose="020B0604020202020204" pitchFamily="34" charset="0"/>
              </a:rPr>
              <a:t>I </a:t>
            </a:r>
            <a:r>
              <a:rPr lang="ru-RU" sz="1400" dirty="0" smtClean="0">
                <a:latin typeface="Century Gothic" pitchFamily="34" charset="0"/>
                <a:cs typeface="Arial" panose="020B0604020202020204" pitchFamily="34" charset="0"/>
              </a:rPr>
              <a:t>категории </a:t>
            </a:r>
            <a:endParaRPr lang="ru-RU" sz="1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s://image.jimcdn.com/app/cms/image/transf/dimension=1012x10000:format=jpg/path/sb19c5ddb9bc25a06/image/i19e31d4bb1c2a016/version/1618241210/image.jpg"/>
          <p:cNvPicPr>
            <a:picLocks noChangeAspect="1" noChangeArrowheads="1"/>
          </p:cNvPicPr>
          <p:nvPr/>
        </p:nvPicPr>
        <p:blipFill>
          <a:blip r:embed="rId2" cstate="print"/>
          <a:srcRect l="45322" t="13064" r="3444"/>
          <a:stretch>
            <a:fillRect/>
          </a:stretch>
        </p:blipFill>
        <p:spPr bwMode="auto">
          <a:xfrm>
            <a:off x="539552" y="1916832"/>
            <a:ext cx="3744416" cy="368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69269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История одного проекта,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через использование 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smtClean="0">
                <a:solidFill>
                  <a:srgbClr val="00B0F0"/>
                </a:solidFill>
                <a:latin typeface="Century Gothic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Century Gothic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smtClean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 технологии</a:t>
            </a:r>
            <a:endParaRPr lang="ru-RU" sz="2800" b="1" dirty="0">
              <a:solidFill>
                <a:srgbClr val="00B05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71736" y="214290"/>
            <a:ext cx="779548" cy="1024642"/>
            <a:chOff x="2051720" y="404664"/>
            <a:chExt cx="1152128" cy="1224136"/>
          </a:xfrm>
        </p:grpSpPr>
        <p:pic>
          <p:nvPicPr>
            <p:cNvPr id="8" name="Picture 2" descr="https://ds213.centerstart.ru/sites/ds213.centerstart.ru/files/dir/news/45597002_473068886433648_2483761118917427200_n.png"/>
            <p:cNvPicPr>
              <a:picLocks noChangeAspect="1" noChangeArrowheads="1"/>
            </p:cNvPicPr>
            <p:nvPr/>
          </p:nvPicPr>
          <p:blipFill>
            <a:blip r:embed="rId2" cstate="print"/>
            <a:srcRect l="23897" t="52323" r="52206" b="8771"/>
            <a:stretch>
              <a:fillRect/>
            </a:stretch>
          </p:blipFill>
          <p:spPr bwMode="auto">
            <a:xfrm>
              <a:off x="2051720" y="404664"/>
              <a:ext cx="931138" cy="108012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843808" y="980728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/>
          <a:srcRect l="37280" t="13416" r="31176" b="78534"/>
          <a:stretch>
            <a:fillRect/>
          </a:stretch>
        </p:blipFill>
        <p:spPr bwMode="auto">
          <a:xfrm>
            <a:off x="3214678" y="571480"/>
            <a:ext cx="2376264" cy="432048"/>
          </a:xfrm>
          <a:prstGeom prst="rect">
            <a:avLst/>
          </a:prstGeom>
          <a:noFill/>
        </p:spPr>
      </p:pic>
      <p:pic>
        <p:nvPicPr>
          <p:cNvPr id="8193" name="Picture 1" descr="E:\история одного проекта\IMG_20211207_095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97824" y="3917159"/>
            <a:ext cx="2905145" cy="2500331"/>
          </a:xfrm>
          <a:prstGeom prst="rect">
            <a:avLst/>
          </a:prstGeom>
          <a:noFill/>
        </p:spPr>
      </p:pic>
      <p:pic>
        <p:nvPicPr>
          <p:cNvPr id="8195" name="Picture 3" descr="E:\история одного проекта\IMG_20211207_095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214422"/>
            <a:ext cx="3048021" cy="2286016"/>
          </a:xfrm>
          <a:prstGeom prst="rect">
            <a:avLst/>
          </a:prstGeom>
          <a:noFill/>
        </p:spPr>
      </p:pic>
      <p:pic>
        <p:nvPicPr>
          <p:cNvPr id="8194" name="Picture 2" descr="E:\история одного проекта\IMG_20211207_095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643438" y="4000504"/>
            <a:ext cx="2928957" cy="2357454"/>
          </a:xfrm>
          <a:prstGeom prst="rect">
            <a:avLst/>
          </a:prstGeom>
          <a:noFill/>
        </p:spPr>
      </p:pic>
      <p:pic>
        <p:nvPicPr>
          <p:cNvPr id="8196" name="Picture 4" descr="E:\история одного проекта\IMG_20211207_094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214422"/>
            <a:ext cx="3214710" cy="2268156"/>
          </a:xfrm>
          <a:prstGeom prst="rect">
            <a:avLst/>
          </a:prstGeom>
          <a:noFill/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1"/>
            <a:ext cx="1399389" cy="1357298"/>
          </a:xfrm>
          <a:prstGeom prst="rect">
            <a:avLst/>
          </a:prstGeom>
          <a:noFill/>
        </p:spPr>
      </p:pic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786710" y="1"/>
            <a:ext cx="1357290" cy="1292105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786710" y="5565894"/>
            <a:ext cx="1357290" cy="1292105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5472246"/>
            <a:ext cx="1428728" cy="138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713890" y="1"/>
            <a:ext cx="1430110" cy="13614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116632" y="4498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Зимний двор</a:t>
            </a:r>
            <a:endParaRPr lang="ru-RU" sz="24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53226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Итоги проекта</a:t>
            </a:r>
            <a:endParaRPr lang="ru-RU" sz="24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25" y="932506"/>
            <a:ext cx="4518248" cy="3380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48888"/>
            <a:ext cx="4536443" cy="3393826"/>
          </a:xfrm>
          <a:prstGeom prst="rect">
            <a:avLst/>
          </a:prstGeom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403648" cy="136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1"/>
            <a:ext cx="1399389" cy="1357298"/>
          </a:xfrm>
          <a:prstGeom prst="rect">
            <a:avLst/>
          </a:prstGeom>
          <a:noFill/>
        </p:spPr>
      </p:pic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786710" y="1"/>
            <a:ext cx="1357290" cy="12921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733256"/>
            <a:ext cx="8964488" cy="11247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27584" y="4797152"/>
            <a:ext cx="1584176" cy="1368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4941168"/>
            <a:ext cx="1584176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44208" y="4869160"/>
            <a:ext cx="1440160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https://www.dagospia.com/img/foto/01-2015/chiocciola-simbolo-email-63367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5013176"/>
            <a:ext cx="720080" cy="720080"/>
          </a:xfrm>
          <a:prstGeom prst="rect">
            <a:avLst/>
          </a:prstGeom>
          <a:noFill/>
        </p:spPr>
      </p:pic>
      <p:pic>
        <p:nvPicPr>
          <p:cNvPr id="1034" name="Picture 10" descr="https://webstockreview.net/images/telephone-clipart-svg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056117" cy="792088"/>
          </a:xfrm>
          <a:prstGeom prst="rect">
            <a:avLst/>
          </a:prstGeom>
          <a:noFill/>
        </p:spPr>
      </p:pic>
      <p:pic>
        <p:nvPicPr>
          <p:cNvPr id="1036" name="Picture 12" descr="https://sun9-57.userapi.com/impf/dBWI83-_7qmccnLxLZDbz-E1i3sON3gy84kNFg/JRri4-HD9hk.jpg?size=604x275&amp;quality=96&amp;sign=f37154d03f493ea1d05e9cd840079982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689"/>
          <a:stretch>
            <a:fillRect/>
          </a:stretch>
        </p:blipFill>
        <p:spPr bwMode="auto">
          <a:xfrm>
            <a:off x="4139952" y="5085184"/>
            <a:ext cx="732429" cy="72008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79512" y="5877272"/>
            <a:ext cx="267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mdouraduga5@yandex.ru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5877272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8(48533)7-60-89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15816" y="5877272"/>
            <a:ext cx="335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https://vk.com/public202497377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2132856"/>
            <a:ext cx="532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</a:rPr>
              <a:t>Мы готовы к сотрудничеству</a:t>
            </a:r>
            <a:endParaRPr lang="ru-RU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5217202"/>
            <a:ext cx="1691680" cy="1640797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36" b="47902"/>
          <a:stretch>
            <a:fillRect/>
          </a:stretch>
        </p:blipFill>
        <p:spPr bwMode="auto">
          <a:xfrm flipH="1">
            <a:off x="7538930" y="1"/>
            <a:ext cx="1605070" cy="155679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79712" y="3305889"/>
            <a:ext cx="48245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соответствии с теорией А. В. Запорожца STEM-технологии  предполагает максимальное обогащение специфичных форм детской деятельности: игры, познавательно-исследовательской, конструирования, художественно-эстетической, а также обеспечивает возможность продуктивного общения детей друг с другом, с педагогами и родителями для полноценного развития интеллектуальных способностей каждого ребёнка.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79712" y="548680"/>
            <a:ext cx="1571636" cy="8572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Цель: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1772816"/>
            <a:ext cx="1571636" cy="8572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Задачи:</a:t>
            </a:r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4077072"/>
            <a:ext cx="1571636" cy="8572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Теория: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https://upload.wikimedia.org/wikipedia/ru/9/9b/Zaporozhets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501008"/>
            <a:ext cx="1780372" cy="2732415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12" b="47902"/>
          <a:stretch>
            <a:fillRect/>
          </a:stretch>
        </p:blipFill>
        <p:spPr bwMode="auto">
          <a:xfrm flipH="1">
            <a:off x="7524328" y="5373216"/>
            <a:ext cx="1619672" cy="14847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59554" y="377143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Создание условий для развития интеллектуальных  и творческих способностей дошкольников через </a:t>
            </a:r>
            <a:r>
              <a:rPr lang="en-US" sz="1600" dirty="0" smtClean="0">
                <a:latin typeface="Century Gothic" pitchFamily="34" charset="0"/>
              </a:rPr>
              <a:t>STEM- </a:t>
            </a:r>
            <a:r>
              <a:rPr lang="ru-RU" sz="1600" dirty="0" smtClean="0">
                <a:latin typeface="Century Gothic" pitchFamily="34" charset="0"/>
              </a:rPr>
              <a:t>технологии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5202" y="1772816"/>
            <a:ext cx="6820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Развивать компетенции в различных образовательных областях 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Обогатить  среду </a:t>
            </a:r>
            <a:r>
              <a:rPr lang="en-US" sz="1600" dirty="0">
                <a:latin typeface="Century Gothic" pitchFamily="34" charset="0"/>
              </a:rPr>
              <a:t>STEM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– пособиями;</a:t>
            </a:r>
          </a:p>
          <a:p>
            <a:r>
              <a:rPr lang="ru-RU" sz="1600" dirty="0" smtClean="0">
                <a:latin typeface="Century Gothic" pitchFamily="34" charset="0"/>
              </a:rPr>
              <a:t>Развивать умение сотрудничества и взаимодействия  с другими участниками проекта.</a:t>
            </a: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5472245"/>
            <a:ext cx="1428728" cy="1385754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3412" b="47902"/>
          <a:stretch>
            <a:fillRect/>
          </a:stretch>
        </p:blipFill>
        <p:spPr bwMode="auto">
          <a:xfrm flipH="1">
            <a:off x="7524328" y="5373216"/>
            <a:ext cx="1619672" cy="1484784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1"/>
            <a:ext cx="1473043" cy="1428736"/>
          </a:xfrm>
          <a:prstGeom prst="rect">
            <a:avLst/>
          </a:prstGeom>
          <a:noFill/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36" b="47902"/>
          <a:stretch>
            <a:fillRect/>
          </a:stretch>
        </p:blipFill>
        <p:spPr bwMode="auto">
          <a:xfrm flipH="1">
            <a:off x="7538930" y="1"/>
            <a:ext cx="1605070" cy="1556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18864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00B0F0"/>
                </a:solidFill>
                <a:latin typeface="Century Gothic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Century Gothic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 технология по отношению к ребенку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2357422" y="1571612"/>
            <a:ext cx="479708" cy="4356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5984" y="2857496"/>
            <a:ext cx="479708" cy="4356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7422" y="4000504"/>
            <a:ext cx="479708" cy="435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5984" y="4857760"/>
            <a:ext cx="479708" cy="4356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714488"/>
            <a:ext cx="6072230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Ребенок активен в добыче своего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знания</a:t>
            </a:r>
          </a:p>
          <a:p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Освоение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способов самостоятельной добычи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знаний</a:t>
            </a:r>
          </a:p>
          <a:p>
            <a:pPr lvl="0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Навыки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в команде</a:t>
            </a:r>
          </a:p>
          <a:p>
            <a:pPr lvl="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Ощутимая» практическая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значимость</a:t>
            </a:r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7158" y="1428736"/>
            <a:ext cx="1571636" cy="8572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Что?</a:t>
            </a: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57158" y="2500306"/>
            <a:ext cx="1571636" cy="8572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Как?</a:t>
            </a:r>
          </a:p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57158" y="3643314"/>
            <a:ext cx="1571636" cy="8572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кем?</a:t>
            </a:r>
          </a:p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596" y="4714884"/>
            <a:ext cx="1571636" cy="8572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чего?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5665" y="14078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Фиксация вопросов.</a:t>
            </a:r>
          </a:p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Голосование. Выбор темы</a:t>
            </a:r>
            <a:endParaRPr lang="ru-RU" sz="24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ндрей\Desktop\Новая папка\IMG_20211206_103011.jpg"/>
          <p:cNvPicPr>
            <a:picLocks noChangeAspect="1" noChangeArrowheads="1"/>
          </p:cNvPicPr>
          <p:nvPr/>
        </p:nvPicPr>
        <p:blipFill>
          <a:blip r:embed="rId2" cstate="print"/>
          <a:srcRect t="15890" r="1494" b="19025"/>
          <a:stretch>
            <a:fillRect/>
          </a:stretch>
        </p:blipFill>
        <p:spPr bwMode="auto">
          <a:xfrm rot="5400000">
            <a:off x="-168506" y="2480873"/>
            <a:ext cx="5376555" cy="2664296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5217203"/>
            <a:ext cx="1691680" cy="1640797"/>
          </a:xfrm>
          <a:prstGeom prst="rect">
            <a:avLst/>
          </a:prstGeom>
          <a:noFill/>
        </p:spPr>
      </p:pic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2051" name="Picture 3" descr="C:\Users\Андрей\Desktop\Новая папка\IMG_20211206_10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720" y="3873007"/>
            <a:ext cx="3504390" cy="2628292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452320" y="5247564"/>
            <a:ext cx="1691680" cy="1610436"/>
          </a:xfrm>
          <a:prstGeom prst="rect">
            <a:avLst/>
          </a:prstGeom>
          <a:noFill/>
        </p:spPr>
      </p:pic>
      <p:pic>
        <p:nvPicPr>
          <p:cNvPr id="11" name="Picture 2" descr="C:\Users\Андрей\Desktop\Новая папка\IMG_20211206_103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1636" y="1030924"/>
            <a:ext cx="3525924" cy="2644443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7092280" y="0"/>
            <a:ext cx="1627651" cy="1878058"/>
            <a:chOff x="7092280" y="0"/>
            <a:chExt cx="1627651" cy="1878058"/>
          </a:xfrm>
        </p:grpSpPr>
        <p:pic>
          <p:nvPicPr>
            <p:cNvPr id="9" name="Picture 2" descr="https://avatars.mds.yandex.net/get-zen_doc/3518430/pub_5f73967728bb441afd71e34a_5f739b1ea4b55f1a919507c9/scale_1200"/>
            <p:cNvPicPr>
              <a:picLocks noChangeAspect="1" noChangeArrowheads="1"/>
            </p:cNvPicPr>
            <p:nvPr/>
          </p:nvPicPr>
          <p:blipFill>
            <a:blip r:embed="rId6" cstate="print"/>
            <a:srcRect l="67219" t="53125" r="417"/>
            <a:stretch>
              <a:fillRect/>
            </a:stretch>
          </p:blipFill>
          <p:spPr bwMode="auto">
            <a:xfrm>
              <a:off x="7092280" y="0"/>
              <a:ext cx="1627651" cy="1878058"/>
            </a:xfrm>
            <a:prstGeom prst="rect">
              <a:avLst/>
            </a:prstGeom>
            <a:noFill/>
          </p:spPr>
        </p:pic>
        <p:pic>
          <p:nvPicPr>
            <p:cNvPr id="11270" name="Picture 6" descr="https://www.xn----8sbccqb9axdaunn5h.xn--p1ai/system/ckeditor_assets/pictures/113233/content_s120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941360">
              <a:off x="7584715" y="771157"/>
              <a:ext cx="893264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2429" y="8538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Проектное содержание</a:t>
            </a:r>
          </a:p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(модель трех вопросов)</a:t>
            </a:r>
            <a:endParaRPr lang="ru-RU" sz="24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C:\Users\Андрей\Desktop\Новая папка\IMG_20211206_102625.jpg"/>
          <p:cNvPicPr>
            <a:picLocks noChangeAspect="1" noChangeArrowheads="1"/>
          </p:cNvPicPr>
          <p:nvPr/>
        </p:nvPicPr>
        <p:blipFill>
          <a:blip r:embed="rId3" cstate="print"/>
          <a:srcRect t="28571" r="1786" b="4762"/>
          <a:stretch>
            <a:fillRect/>
          </a:stretch>
        </p:blipFill>
        <p:spPr bwMode="auto">
          <a:xfrm>
            <a:off x="2078875" y="899245"/>
            <a:ext cx="5072958" cy="2582597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7308304" y="0"/>
            <a:ext cx="1555374" cy="1944216"/>
            <a:chOff x="7308304" y="0"/>
            <a:chExt cx="1555374" cy="1944216"/>
          </a:xfrm>
        </p:grpSpPr>
        <p:pic>
          <p:nvPicPr>
            <p:cNvPr id="9" name="Picture 2" descr="https://avatars.mds.yandex.net/get-zen_doc/3518430/pub_5f73967728bb441afd71e34a_5f739b1ea4b55f1a919507c9/scale_1200"/>
            <p:cNvPicPr>
              <a:picLocks noChangeAspect="1" noChangeArrowheads="1"/>
            </p:cNvPicPr>
            <p:nvPr/>
          </p:nvPicPr>
          <p:blipFill>
            <a:blip r:embed="rId4" cstate="print"/>
            <a:srcRect t="53125" r="70125"/>
            <a:stretch>
              <a:fillRect/>
            </a:stretch>
          </p:blipFill>
          <p:spPr bwMode="auto">
            <a:xfrm>
              <a:off x="7308304" y="0"/>
              <a:ext cx="1555374" cy="1944216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 rot="21014360">
              <a:off x="7356209" y="362387"/>
              <a:ext cx="71722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600" b="1" dirty="0" smtClean="0"/>
                <a:t>?</a:t>
              </a:r>
              <a:r>
                <a:rPr lang="ru-RU" sz="6600" b="1" dirty="0" smtClean="0">
                  <a:solidFill>
                    <a:schemeClr val="bg2"/>
                  </a:solidFill>
                </a:rPr>
                <a:t> </a:t>
              </a:r>
              <a:endParaRPr lang="ru-RU" sz="5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21129933">
              <a:off x="8206025" y="1080016"/>
              <a:ext cx="4360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21310413">
              <a:off x="8151780" y="364450"/>
              <a:ext cx="5080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 smtClean="0"/>
                <a:t>?</a:t>
              </a:r>
              <a:endParaRPr lang="ru-RU" sz="4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rot="21038323">
              <a:off x="7884368" y="821323"/>
              <a:ext cx="4320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?</a:t>
              </a:r>
              <a:endParaRPr lang="ru-RU" sz="2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168753">
              <a:off x="7551606" y="1220470"/>
              <a:ext cx="4081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?</a:t>
              </a:r>
              <a:endParaRPr lang="ru-RU" sz="2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4696" y="3571405"/>
            <a:ext cx="895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Arial" panose="020B0604020202020204" pitchFamily="34" charset="0"/>
              </a:rPr>
              <a:t>Паутин</a:t>
            </a:r>
            <a:r>
              <a:rPr lang="ru-RU" sz="2800" b="1" dirty="0" smtClean="0">
                <a:latin typeface="Century Gothic" pitchFamily="34" charset="0"/>
                <a:cs typeface="Arial" panose="020B0604020202020204" pitchFamily="34" charset="0"/>
              </a:rPr>
              <a:t>ка</a:t>
            </a:r>
            <a:endParaRPr lang="ru-RU" sz="28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Андрей\Desktop\Новая папка\IMG_20211206_103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38074"/>
            <a:ext cx="3615431" cy="2711572"/>
          </a:xfrm>
          <a:prstGeom prst="rect">
            <a:avLst/>
          </a:prstGeom>
          <a:noFill/>
        </p:spPr>
      </p:pic>
      <p:pic>
        <p:nvPicPr>
          <p:cNvPr id="19" name="Picture 3" descr="C:\Users\Андрей\Desktop\Новая папка\IMG_20211206_103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9504" y="4064342"/>
            <a:ext cx="3627425" cy="272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3358" b="47902"/>
          <a:stretch>
            <a:fillRect/>
          </a:stretch>
        </p:blipFill>
        <p:spPr bwMode="auto">
          <a:xfrm flipH="1">
            <a:off x="7524328" y="1"/>
            <a:ext cx="1619672" cy="1541886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3358" b="47902"/>
          <a:stretch>
            <a:fillRect/>
          </a:stretch>
        </p:blipFill>
        <p:spPr bwMode="auto">
          <a:xfrm flipH="1">
            <a:off x="7524328" y="5316114"/>
            <a:ext cx="1619672" cy="1541886"/>
          </a:xfrm>
          <a:prstGeom prst="rect">
            <a:avLst/>
          </a:prstGeom>
          <a:noFill/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5217203"/>
            <a:ext cx="1691680" cy="16407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  <a:cs typeface="Arial" panose="020B0604020202020204" pitchFamily="34" charset="0"/>
              </a:rPr>
              <a:t>Содержание проекта</a:t>
            </a:r>
            <a:endParaRPr lang="ru-RU" sz="2800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561459"/>
              </p:ext>
            </p:extLst>
          </p:nvPr>
        </p:nvGraphicFramePr>
        <p:xfrm>
          <a:off x="827584" y="1196752"/>
          <a:ext cx="7488832" cy="4740437"/>
        </p:xfrm>
        <a:graphic>
          <a:graphicData uri="http://schemas.openxmlformats.org/drawingml/2006/table">
            <a:tbl>
              <a:tblPr/>
              <a:tblGrid>
                <a:gridCol w="2527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3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3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Вопросы детей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детей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Оборудование </a:t>
                      </a:r>
                      <a:r>
                        <a:rPr 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STEM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Что тяжелее?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Все ли снежинки одинаковые?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Исследование снега, льда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Весы детские с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чашами.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Лупа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Zoomy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Пипетки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Какой узор у снежинки?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Конструируем снежинки по своему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замыслу. Строительство из снега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Палочки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Геостикс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Радужные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камни. Мозаика.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1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Как быстро тает снег,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лед?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Какой размер у лучей снежинки?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Как взвесить снег и лед?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Измерения с помощью условной мерки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Взвешивание.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Плитки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цветные. Весы, гири.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Что можно сделать из снега?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Обсуждение, конструирование построек.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Конструкторы.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Палочки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Геостикс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Соединяющиеся кубики.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5217203"/>
            <a:ext cx="1691680" cy="1640797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3358" b="47902"/>
          <a:stretch>
            <a:fillRect/>
          </a:stretch>
        </p:blipFill>
        <p:spPr bwMode="auto">
          <a:xfrm flipH="1">
            <a:off x="7524328" y="5316114"/>
            <a:ext cx="1619672" cy="1541886"/>
          </a:xfrm>
          <a:prstGeom prst="rect">
            <a:avLst/>
          </a:prstGeom>
          <a:noFill/>
        </p:spPr>
      </p:pic>
      <p:pic>
        <p:nvPicPr>
          <p:cNvPr id="8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l="37280" t="4025" r="10146" b="87926"/>
          <a:stretch>
            <a:fillRect/>
          </a:stretch>
        </p:blipFill>
        <p:spPr bwMode="auto">
          <a:xfrm>
            <a:off x="2915816" y="836712"/>
            <a:ext cx="3960440" cy="432048"/>
          </a:xfrm>
          <a:prstGeom prst="rect">
            <a:avLst/>
          </a:prstGeom>
          <a:noFill/>
        </p:spPr>
      </p:pic>
      <p:pic>
        <p:nvPicPr>
          <p:cNvPr id="11265" name="Picture 1" descr="E:\история одного проекта\IMG_20211207_09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3898" y="2012210"/>
            <a:ext cx="3643340" cy="2732505"/>
          </a:xfrm>
          <a:prstGeom prst="rect">
            <a:avLst/>
          </a:prstGeom>
          <a:noFill/>
        </p:spPr>
      </p:pic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11267" name="Picture 3" descr="E:\история одного проекта\IMG_20211207_093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57023" y="3267713"/>
            <a:ext cx="3643339" cy="2669769"/>
          </a:xfrm>
          <a:prstGeom prst="rect">
            <a:avLst/>
          </a:prstGeom>
          <a:noFill/>
        </p:spPr>
      </p:pic>
      <p:pic>
        <p:nvPicPr>
          <p:cNvPr id="11" name="Рисунок 10" descr="https://sun9-12.userapi.com/impg/Qk3Lfhb5-fAxl7KHhb-u8L_718VvUkp6yR3RCg/JRh5KGKw9Rs.jpg?size=498x1080&amp;quality=95&amp;sign=10646fb524d094db7a4a7976ad17e64f&amp;type=album"/>
          <p:cNvPicPr/>
          <p:nvPr/>
        </p:nvPicPr>
        <p:blipFill>
          <a:blip r:embed="rId5" cstate="print"/>
          <a:srcRect t="37404" r="-538" b="38168"/>
          <a:stretch>
            <a:fillRect/>
          </a:stretch>
        </p:blipFill>
        <p:spPr bwMode="auto">
          <a:xfrm>
            <a:off x="5220072" y="1484784"/>
            <a:ext cx="3494906" cy="24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6" cstate="print"/>
          <a:srcRect t="52419" r="75580" b="7258"/>
          <a:stretch>
            <a:fillRect/>
          </a:stretch>
        </p:blipFill>
        <p:spPr bwMode="auto">
          <a:xfrm>
            <a:off x="1979712" y="404664"/>
            <a:ext cx="795688" cy="936104"/>
          </a:xfrm>
          <a:prstGeom prst="rect">
            <a:avLst/>
          </a:prstGeom>
          <a:noFill/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524328" y="1"/>
            <a:ext cx="1619672" cy="1541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3358" b="47902"/>
          <a:stretch>
            <a:fillRect/>
          </a:stretch>
        </p:blipFill>
        <p:spPr bwMode="auto">
          <a:xfrm flipH="1">
            <a:off x="7524328" y="1"/>
            <a:ext cx="1619672" cy="1541886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r="61729" b="47902"/>
          <a:stretch>
            <a:fillRect/>
          </a:stretch>
        </p:blipFill>
        <p:spPr bwMode="auto">
          <a:xfrm>
            <a:off x="0" y="5217203"/>
            <a:ext cx="1691680" cy="1640797"/>
          </a:xfrm>
          <a:prstGeom prst="rect">
            <a:avLst/>
          </a:prstGeom>
          <a:noFill/>
        </p:spPr>
      </p:pic>
      <p:pic>
        <p:nvPicPr>
          <p:cNvPr id="7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/>
          <a:srcRect l="67869" t="50981"/>
          <a:stretch>
            <a:fillRect/>
          </a:stretch>
        </p:blipFill>
        <p:spPr bwMode="auto">
          <a:xfrm>
            <a:off x="2123728" y="332658"/>
            <a:ext cx="927449" cy="10081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79712" y="33265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/>
          <a:srcRect l="37280" t="29515" r="29264" b="62435"/>
          <a:stretch>
            <a:fillRect/>
          </a:stretch>
        </p:blipFill>
        <p:spPr bwMode="auto">
          <a:xfrm>
            <a:off x="3419872" y="692696"/>
            <a:ext cx="2940327" cy="504056"/>
          </a:xfrm>
          <a:prstGeom prst="rect">
            <a:avLst/>
          </a:prstGeom>
          <a:noFill/>
        </p:spPr>
      </p:pic>
      <p:pic>
        <p:nvPicPr>
          <p:cNvPr id="4098" name="Picture 2" descr="C:\Users\Андрей\Desktop\Новая папка\IMG_20211206_104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864429" cy="2898322"/>
          </a:xfrm>
          <a:prstGeom prst="rect">
            <a:avLst/>
          </a:prstGeom>
          <a:noFill/>
        </p:spPr>
      </p:pic>
      <p:pic>
        <p:nvPicPr>
          <p:cNvPr id="11" name="Рисунок 10" descr="https://sun9-32.userapi.com/impg/06y3IYjxWLTslSr89qRydmZu9WwJlz0Xx9Po9Q/OD1gsDYG5OY.jpg?size=1280x577&amp;quality=96&amp;sign=1f3589c8a136c157176ab75b3d4a701b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4008487" cy="25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524328" y="5316114"/>
            <a:ext cx="1619672" cy="1541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IMG_20211206_11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520" y="1772816"/>
            <a:ext cx="3744416" cy="2880320"/>
          </a:xfrm>
          <a:prstGeom prst="rect">
            <a:avLst/>
          </a:prstGeom>
          <a:noFill/>
        </p:spPr>
      </p:pic>
      <p:pic>
        <p:nvPicPr>
          <p:cNvPr id="7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/>
          <a:srcRect l="37280" t="21465" r="2499" b="70485"/>
          <a:stretch>
            <a:fillRect/>
          </a:stretch>
        </p:blipFill>
        <p:spPr bwMode="auto">
          <a:xfrm>
            <a:off x="3275856" y="692696"/>
            <a:ext cx="4104456" cy="390901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691680" y="0"/>
            <a:ext cx="1584176" cy="1250805"/>
            <a:chOff x="1763688" y="260648"/>
            <a:chExt cx="1584176" cy="125080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763688" y="332656"/>
              <a:ext cx="1584176" cy="1178797"/>
              <a:chOff x="1763688" y="332656"/>
              <a:chExt cx="1584176" cy="1178797"/>
            </a:xfrm>
          </p:grpSpPr>
          <p:pic>
            <p:nvPicPr>
              <p:cNvPr id="8" name="Picture 2" descr="https://ds213.centerstart.ru/sites/ds213.centerstart.ru/files/dir/news/45597002_473068886433648_2483761118917427200_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4927" t="50981" r="29264" b="3404"/>
              <a:stretch>
                <a:fillRect/>
              </a:stretch>
            </p:blipFill>
            <p:spPr bwMode="auto">
              <a:xfrm>
                <a:off x="2123728" y="332656"/>
                <a:ext cx="936104" cy="1178797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1763688" y="33265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915816" y="692696"/>
                <a:ext cx="432048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907704" y="260648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0"/>
            <a:ext cx="1691680" cy="1640797"/>
          </a:xfrm>
          <a:prstGeom prst="rect">
            <a:avLst/>
          </a:prstGeom>
          <a:noFill/>
        </p:spPr>
      </p:pic>
      <p:pic>
        <p:nvPicPr>
          <p:cNvPr id="6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29" b="47902"/>
          <a:stretch>
            <a:fillRect/>
          </a:stretch>
        </p:blipFill>
        <p:spPr bwMode="auto">
          <a:xfrm>
            <a:off x="0" y="5217203"/>
            <a:ext cx="1691680" cy="1640797"/>
          </a:xfrm>
          <a:prstGeom prst="rect">
            <a:avLst/>
          </a:prstGeom>
          <a:noFill/>
        </p:spPr>
      </p:pic>
      <p:pic>
        <p:nvPicPr>
          <p:cNvPr id="5123" name="Picture 3" descr="C:\Users\Андрей\Desktop\Новая папка\IMG_20211206_105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75318" y="3381466"/>
            <a:ext cx="3505331" cy="2736304"/>
          </a:xfrm>
          <a:prstGeom prst="rect">
            <a:avLst/>
          </a:prstGeom>
          <a:noFill/>
        </p:spPr>
      </p:pic>
      <p:pic>
        <p:nvPicPr>
          <p:cNvPr id="4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524328" y="5316114"/>
            <a:ext cx="1619672" cy="1541886"/>
          </a:xfrm>
          <a:prstGeom prst="rect">
            <a:avLst/>
          </a:prstGeom>
          <a:noFill/>
        </p:spPr>
      </p:pic>
      <p:pic>
        <p:nvPicPr>
          <p:cNvPr id="15" name="Рисунок 14" descr="https://sun9-38.userapi.com/impg/7Zgp5CFV5sboZSkH9QmSCreDUrmElsOZpyHU3A/E7GLp9wTpMM.jpg?size=1280x964&amp;quality=95&amp;sign=dff2730ff46702d7e016b026098d83b9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268760"/>
            <a:ext cx="3437607" cy="26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ds213.centerstart.ru/sites/ds213.centerstart.ru/files/dir/news/45597002_473068886433648_2483761118917427200_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58" b="47902"/>
          <a:stretch>
            <a:fillRect/>
          </a:stretch>
        </p:blipFill>
        <p:spPr bwMode="auto">
          <a:xfrm flipH="1">
            <a:off x="7308304" y="0"/>
            <a:ext cx="1835696" cy="174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307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68</cp:revision>
  <dcterms:created xsi:type="dcterms:W3CDTF">2021-12-04T11:00:57Z</dcterms:created>
  <dcterms:modified xsi:type="dcterms:W3CDTF">2022-01-22T19:10:27Z</dcterms:modified>
</cp:coreProperties>
</file>