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0" r:id="rId8"/>
    <p:sldId id="263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861" autoAdjust="0"/>
    <p:restoredTop sz="94660"/>
  </p:normalViewPr>
  <p:slideViewPr>
    <p:cSldViewPr>
      <p:cViewPr>
        <p:scale>
          <a:sx n="50" d="100"/>
          <a:sy n="50" d="100"/>
        </p:scale>
        <p:origin x="-2058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12/11/2018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12/11/2018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12/11/2018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12/11/2018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12/11/2018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12/11/2018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12/11/2018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12/11/2018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12/11/2018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12/11/2018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12/11/2018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pPr/>
              <a:t>12/11/2018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87824" y="1772816"/>
            <a:ext cx="615617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Важное о курсе математики «</a:t>
            </a:r>
            <a:r>
              <a:rPr lang="ru-RU" sz="3200" dirty="0" err="1">
                <a:solidFill>
                  <a:srgbClr val="FF0000"/>
                </a:solidFill>
              </a:rPr>
              <a:t>Игралочка</a:t>
            </a:r>
            <a:r>
              <a:rPr lang="ru-RU" sz="3200" dirty="0">
                <a:solidFill>
                  <a:srgbClr val="FF0000"/>
                </a:solidFill>
              </a:rPr>
              <a:t>»</a:t>
            </a:r>
          </a:p>
          <a:p>
            <a:pPr algn="r"/>
            <a:endParaRPr lang="en-US" i="1" dirty="0" smtClean="0">
              <a:solidFill>
                <a:schemeClr val="tx2"/>
              </a:solidFill>
            </a:endParaRPr>
          </a:p>
          <a:p>
            <a:pPr algn="r"/>
            <a:r>
              <a:rPr lang="ru-RU" sz="2800" i="1" dirty="0" smtClean="0">
                <a:solidFill>
                  <a:schemeClr val="tx2"/>
                </a:solidFill>
              </a:rPr>
              <a:t>«</a:t>
            </a:r>
            <a:r>
              <a:rPr lang="ru-RU" sz="2800" i="1" dirty="0">
                <a:solidFill>
                  <a:schemeClr val="tx2"/>
                </a:solidFill>
              </a:rPr>
              <a:t>Учиться надо весело! Чтобы переваривать</a:t>
            </a:r>
            <a:endParaRPr lang="ru-RU" sz="2800" dirty="0">
              <a:solidFill>
                <a:schemeClr val="tx2"/>
              </a:solidFill>
            </a:endParaRPr>
          </a:p>
          <a:p>
            <a:pPr algn="r"/>
            <a:r>
              <a:rPr lang="ru-RU" sz="2800" i="1" dirty="0">
                <a:solidFill>
                  <a:schemeClr val="tx2"/>
                </a:solidFill>
              </a:rPr>
              <a:t>знания, надо поглощать их с аппетитом»</a:t>
            </a:r>
            <a:endParaRPr lang="ru-RU" sz="2800" dirty="0">
              <a:solidFill>
                <a:schemeClr val="tx2"/>
              </a:solidFill>
            </a:endParaRPr>
          </a:p>
          <a:p>
            <a:pPr algn="r"/>
            <a:r>
              <a:rPr lang="ru-RU" sz="2800" dirty="0">
                <a:solidFill>
                  <a:schemeClr val="tx2"/>
                </a:solidFill>
              </a:rPr>
              <a:t>А. Франс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pic>
        <p:nvPicPr>
          <p:cNvPr id="3" name="Slide"/>
          <p:cNvPicPr>
            <a:picLocks noChangeAspect="1"/>
          </p:cNvPicPr>
          <p:nvPr/>
        </p:nvPicPr>
        <p:blipFill>
          <a:blip r:embed="rId3" cstate="print"/>
          <a:srcRect l="29525" t="22222" r="5113" b="53087"/>
          <a:stretch>
            <a:fillRect/>
          </a:stretch>
        </p:blipFill>
        <p:spPr>
          <a:xfrm>
            <a:off x="0" y="0"/>
            <a:ext cx="9144000" cy="15567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59046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933" y="866012"/>
            <a:ext cx="9164933" cy="51552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5085184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472514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педагогических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"/>
          <p:cNvPicPr>
            <a:picLocks noChangeAspect="1"/>
          </p:cNvPicPr>
          <p:nvPr/>
        </p:nvPicPr>
        <p:blipFill>
          <a:blip r:embed="rId2" cstate="print"/>
          <a:srcRect t="37319" r="79925" b="12389"/>
          <a:stretch>
            <a:fillRect/>
          </a:stretch>
        </p:blipFill>
        <p:spPr>
          <a:xfrm>
            <a:off x="0" y="0"/>
            <a:ext cx="1331640" cy="1772816"/>
          </a:xfrm>
          <a:prstGeom prst="rect">
            <a:avLst/>
          </a:prstGeom>
        </p:spPr>
      </p:pic>
      <p:pic>
        <p:nvPicPr>
          <p:cNvPr id="3" name="Slide"/>
          <p:cNvPicPr>
            <a:picLocks noChangeAspect="1"/>
          </p:cNvPicPr>
          <p:nvPr/>
        </p:nvPicPr>
        <p:blipFill>
          <a:blip r:embed="rId2" cstate="print"/>
          <a:srcRect t="18158" r="79925" b="12389"/>
          <a:stretch>
            <a:fillRect/>
          </a:stretch>
        </p:blipFill>
        <p:spPr>
          <a:xfrm>
            <a:off x="0" y="4221088"/>
            <a:ext cx="1403648" cy="2636912"/>
          </a:xfrm>
          <a:prstGeom prst="rect">
            <a:avLst/>
          </a:prstGeom>
        </p:spPr>
      </p:pic>
      <p:pic>
        <p:nvPicPr>
          <p:cNvPr id="4" name="Slide"/>
          <p:cNvPicPr>
            <a:picLocks noChangeAspect="1"/>
          </p:cNvPicPr>
          <p:nvPr/>
        </p:nvPicPr>
        <p:blipFill>
          <a:blip r:embed="rId2" cstate="print"/>
          <a:srcRect t="18158" r="79925" b="12389"/>
          <a:stretch>
            <a:fillRect/>
          </a:stretch>
        </p:blipFill>
        <p:spPr>
          <a:xfrm>
            <a:off x="0" y="1772816"/>
            <a:ext cx="1331640" cy="2448272"/>
          </a:xfrm>
          <a:prstGeom prst="rect">
            <a:avLst/>
          </a:prstGeom>
        </p:spPr>
      </p:pic>
      <p:pic>
        <p:nvPicPr>
          <p:cNvPr id="6" name="Picture 2" descr="G:\игралочка\lYGiLB0tO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821909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dmin\Desktop\IMG_20181115_092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7165"/>
            <a:ext cx="3857620" cy="289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dmin\Desktop\IMG_20181115_0913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190477"/>
            <a:ext cx="2714644" cy="3595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dmin\Desktop\IMG_20181115_0906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3309937"/>
            <a:ext cx="2714626" cy="3333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1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24425"/>
            <a:ext cx="3384375" cy="2048592"/>
          </a:xfrm>
          <a:prstGeom prst="rect">
            <a:avLst/>
          </a:prstGeom>
        </p:spPr>
      </p:pic>
      <p:pic>
        <p:nvPicPr>
          <p:cNvPr id="3" name="Slide"/>
          <p:cNvPicPr>
            <a:picLocks noChangeAspect="1"/>
          </p:cNvPicPr>
          <p:nvPr/>
        </p:nvPicPr>
        <p:blipFill>
          <a:blip r:embed="rId3" cstate="print"/>
          <a:srcRect t="18158" r="79925" b="12389"/>
          <a:stretch>
            <a:fillRect/>
          </a:stretch>
        </p:blipFill>
        <p:spPr>
          <a:xfrm>
            <a:off x="0" y="4221088"/>
            <a:ext cx="1403648" cy="2636912"/>
          </a:xfrm>
          <a:prstGeom prst="rect">
            <a:avLst/>
          </a:prstGeom>
        </p:spPr>
      </p:pic>
      <p:pic>
        <p:nvPicPr>
          <p:cNvPr id="4" name="Slide"/>
          <p:cNvPicPr>
            <a:picLocks noChangeAspect="1"/>
          </p:cNvPicPr>
          <p:nvPr/>
        </p:nvPicPr>
        <p:blipFill>
          <a:blip r:embed="rId3" cstate="print"/>
          <a:srcRect t="18158" r="79925" b="12389"/>
          <a:stretch>
            <a:fillRect/>
          </a:stretch>
        </p:blipFill>
        <p:spPr>
          <a:xfrm>
            <a:off x="0" y="1772816"/>
            <a:ext cx="1331640" cy="2448272"/>
          </a:xfrm>
          <a:prstGeom prst="rect">
            <a:avLst/>
          </a:prstGeom>
        </p:spPr>
      </p:pic>
      <p:pic>
        <p:nvPicPr>
          <p:cNvPr id="5" name="Slide"/>
          <p:cNvPicPr>
            <a:picLocks noChangeAspect="1"/>
          </p:cNvPicPr>
          <p:nvPr/>
        </p:nvPicPr>
        <p:blipFill>
          <a:blip r:embed="rId3" cstate="print"/>
          <a:srcRect t="37319" r="79925" b="12389"/>
          <a:stretch>
            <a:fillRect/>
          </a:stretch>
        </p:blipFill>
        <p:spPr>
          <a:xfrm>
            <a:off x="0" y="0"/>
            <a:ext cx="1331640" cy="17728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9632" y="0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«Собери бусы»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ц: тренировать мыслительные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операции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анализ, сравнение, обобщение, развивать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внимание, память, коммуникативные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качества.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620688"/>
            <a:ext cx="3744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«Собери разбитую вазу»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ц: актуализировать представление о целом и его частях, взаимосвязи между ними, умение составлять целое из частей, тренировать мыслительные операции- анализ, сравнение, обобщение, развивать внимание, память, мелкую моторику рук.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3645024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«Ремонт»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ц: тренировать счётные умения, развивать внимание, логическое мышление. </a:t>
            </a:r>
          </a:p>
        </p:txBody>
      </p:sp>
      <p:pic>
        <p:nvPicPr>
          <p:cNvPr id="11" name="Рисунок 10" descr="IMAG10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573016"/>
            <a:ext cx="3600400" cy="2126188"/>
          </a:xfrm>
          <a:prstGeom prst="rect">
            <a:avLst/>
          </a:prstGeom>
        </p:spPr>
      </p:pic>
      <p:pic>
        <p:nvPicPr>
          <p:cNvPr id="12" name="Рисунок 11" descr="IMAG11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4509120"/>
            <a:ext cx="3600400" cy="21389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108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Windows User</cp:lastModifiedBy>
  <cp:revision>15</cp:revision>
  <dcterms:created xsi:type="dcterms:W3CDTF">2018-11-10T12:04:59Z</dcterms:created>
  <dcterms:modified xsi:type="dcterms:W3CDTF">2018-11-12T07:18:29Z</dcterms:modified>
  <cp:category/>
</cp:coreProperties>
</file>