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7" r:id="rId2"/>
    <p:sldId id="268" r:id="rId3"/>
    <p:sldId id="260" r:id="rId4"/>
    <p:sldId id="269" r:id="rId5"/>
    <p:sldId id="270" r:id="rId6"/>
    <p:sldId id="271" r:id="rId7"/>
    <p:sldId id="275" r:id="rId8"/>
    <p:sldId id="274" r:id="rId9"/>
    <p:sldId id="276" r:id="rId10"/>
    <p:sldId id="273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0"/>
              <c:layout>
                <c:manualLayout>
                  <c:x val="1.8292682926829264E-2"/>
                  <c:y val="-1.78041543026706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2520325203252E-2"/>
                  <c:y val="-1.18694362017804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626016260162604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60002560655556E-2"/>
                  <c:y val="-2.37520532650567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390243902439032E-2"/>
                  <c:y val="-1.78173719376392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455284552845562E-2"/>
                  <c:y val="-1.484780994803271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0.5</c:v>
                </c:pt>
                <c:pt idx="1">
                  <c:v>0.1</c:v>
                </c:pt>
              </c:numCache>
            </c:numRef>
          </c:val>
        </c:ser>
        <c:gapWidth val="75"/>
        <c:shape val="box"/>
        <c:axId val="103060992"/>
        <c:axId val="103062528"/>
        <c:axId val="0"/>
      </c:bar3DChart>
      <c:catAx>
        <c:axId val="103060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3062528"/>
        <c:crosses val="autoZero"/>
        <c:auto val="1"/>
        <c:lblAlgn val="ctr"/>
        <c:lblOffset val="100"/>
      </c:catAx>
      <c:valAx>
        <c:axId val="10306252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306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60537097496959"/>
          <c:y val="0.89886375849903077"/>
          <c:w val="0.70061504087307236"/>
          <c:h val="6.1022450318710231E-2"/>
        </c:manualLayout>
      </c:layout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0D74-62BC-4974-842D-F28DACDEA7C6}" type="datetimeFigureOut">
              <a:rPr lang="ru-RU" smtClean="0"/>
              <a:pPr/>
              <a:t>02.01.2019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D59C3-14C1-4C98-8F8B-332CCF69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:\экологическа тропа\BfBIs8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8193350" cy="6374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142984"/>
            <a:ext cx="4060245" cy="2643206"/>
          </a:xfrm>
          <a:prstGeom prst="rect">
            <a:avLst/>
          </a:prstGeom>
        </p:spPr>
      </p:pic>
      <p:pic>
        <p:nvPicPr>
          <p:cNvPr id="5" name="Рисунок 4" descr="F:\ЭКО ТРОПА\Экологическая тропа\фото лето 2015\IMG_33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285728"/>
            <a:ext cx="4357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Поляна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сказок</a:t>
            </a:r>
          </a:p>
        </p:txBody>
      </p:sp>
      <p:pic>
        <p:nvPicPr>
          <p:cNvPr id="7" name="Содержимое 6" descr="IMG_32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693" y="1142984"/>
            <a:ext cx="3897587" cy="2662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472" y="500042"/>
            <a:ext cx="792961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важных положений ФГОС ДО является создание развивающей предметно-пространственной среды, которая должна представлять собой систему условий социализации и коммуникации детей.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компонентом такой среды является предметно-пространственное обустройство детского сада, позволяющие реализовать все образовательные области, через создание экологической тропы в ДОУ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285728"/>
            <a:ext cx="81439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системы экологических знаний и представлений, развитие умений видеть и чувствовать красоту родной природы, желания сохранять её.</a:t>
            </a: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630238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«Экологическая тропа» позволяет не только реализовывать задачи экологического воспитания дошкольников, но и формировать систему отношений ребенка к окружающему миру, к другим людям и самому себе. Экологическая тропа обеспечивает реализацию образовательного потенциала пространства всей территории ДОУ, приспособленной для реализации ООП ДО.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17693"/>
            <a:ext cx="79296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Назначение экологической тропы: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Озеленение территории растениями.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Оснащение детских игровых площадок новыми объектами, пригодными для игр.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сюжетных атрибутов на территории детского сада.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Прогулки для общения детей с природой ближайшего окружения и оздоровление детей на свежем воздухе;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живой и неживой природой, установление простейших взаимосвязей в природе;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исследовательской, игровой, театрализованной и других видов деятельности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0"/>
            <a:ext cx="828680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Предполагаемый результат: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экологической тропы с разнообразными видовыми станциями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будут различать  живую природу (растения, грибы, животные, человек) и неживую природу (воздух, почва, вода);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узнают особенности природы родного края.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будут бережно относиться  к природе, будут стремиться к правильному поведению по отношению к миру природы;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овладеют навыками экологически безопасного поведения в природе;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ребят сформируется стремление к исследованию объектов природы, они научатся делать выводы, устанавливать причинно-следственны связи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428604"/>
            <a:ext cx="65722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Промежуточный  мониторинг 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357298"/>
          <a:ext cx="857256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:\ЭКО тропа\фото берега\IMG_6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7815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2338" y="2961540"/>
            <a:ext cx="3445625" cy="395192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29322" y="1000108"/>
            <a:ext cx="3214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Наш огород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3714752"/>
            <a:ext cx="46434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огороде много гряд: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Тут и репа, и салат,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Тут и свекла, и горох.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картофель разве плох?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Наш зеленый огород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Нас прокормит круглый год.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patterns-lines-light-bright-5120x2048.jpg"/>
          <p:cNvPicPr>
            <a:picLocks noChangeAspect="1" noChangeArrowheads="1"/>
          </p:cNvPicPr>
          <p:nvPr/>
        </p:nvPicPr>
        <p:blipFill>
          <a:blip r:embed="rId2" cstate="print"/>
          <a:srcRect r="2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:\ЭКО тропа\фото берега\IMG_7007.JPG"/>
          <p:cNvPicPr/>
          <p:nvPr/>
        </p:nvPicPr>
        <p:blipFill rotWithShape="1">
          <a:blip r:embed="rId3" cstate="print"/>
          <a:srcRect t="7576" r="9524" b="7576"/>
          <a:stretch/>
        </p:blipFill>
        <p:spPr bwMode="auto">
          <a:xfrm>
            <a:off x="611560" y="188640"/>
            <a:ext cx="36382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56520" y="1459057"/>
            <a:ext cx="421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весенним солнышком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дворе у нас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Расцвела березка, радуя всем гла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48064" y="404664"/>
            <a:ext cx="3502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Русская береза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" y="595"/>
            <a:ext cx="6006703" cy="4004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0968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2781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302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Актуальность: Одним из важных положений ФГОС ДО является создание развивающей предметно-пространственной среды, которая должна представлять собой систему условий социализации и коммуникации детей. Главным компонентом такой среды является предметно-пространственное обустройство детского сада, позволяющие реализовать все образовательные области, через создание экологической тропы в ДОУ.</dc:title>
  <dc:creator>2</dc:creator>
  <cp:lastModifiedBy>Оксана</cp:lastModifiedBy>
  <cp:revision>23</cp:revision>
  <cp:lastPrinted>2016-01-22T14:38:23Z</cp:lastPrinted>
  <dcterms:created xsi:type="dcterms:W3CDTF">2016-01-22T09:08:49Z</dcterms:created>
  <dcterms:modified xsi:type="dcterms:W3CDTF">2019-01-02T19:33:25Z</dcterms:modified>
</cp:coreProperties>
</file>