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58" r:id="rId5"/>
    <p:sldId id="263" r:id="rId6"/>
    <p:sldId id="259" r:id="rId7"/>
    <p:sldId id="260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5" autoAdjust="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47525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41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268760"/>
            <a:ext cx="7408333" cy="3450696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задача. Ежедневное планирование работы в центрах имеет несколько целей.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сделать планирование доступным для дошкольников всех возрастов и уровней развития следует обозначить центры активности таким образом, которые сочетали бы в себе три системы репрезентации: цвет, картинку и слово.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планирования работы в детских центрах активности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924B03-DA64-44E4-A652-982768303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24" y="3429000"/>
            <a:ext cx="5030216" cy="283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4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E898E9C-3E26-4F0A-9675-1E9739777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604867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 Маркировка центров. </a:t>
            </a:r>
          </a:p>
          <a:p>
            <a:r>
              <a:rPr lang="ru-RU" dirty="0"/>
              <a:t>Каждый центр обозначают специальной табличкой, большую часть которой занимает однотонный фон, выбранный для этого центра. На обеих сторонах таблички нарисован символ, соответствующий содержанию центра (например, книга — для центра грамоты и письма, кубики — для центра строительства и т. п.), и написано название центра. Яркие цвета табличек будут видны издалека и помогут детям различать центры.</a:t>
            </a:r>
          </a:p>
          <a:p>
            <a:r>
              <a:rPr lang="ru-RU" dirty="0"/>
              <a:t> 2. Колесо выбора отражает количество центров активности и их содержание. Каждому центру соответствует свой сектор на колесе. Если в группе много центров активности, для блока времени, выделенного для игры, некоторые центры можно объединить. Обозначения каждого сектора соответствуют маркировке определенного центра активности. Так, если табличка центра строительства зеленого цвета и на ней нарисован кубик, то и в секторе, соответствующем центру строительства, должны быть представлены название центра и аналогичная картинка кубика. По периферии колеса выбора размещены метки (кружки), обозначающие, сколько детей могут одновременно играть в центре. К меткам прикрепляют цветные прищепки, соответствующие цвету центра, которые служат для детей медиаторами.</a:t>
            </a:r>
          </a:p>
          <a:p>
            <a:r>
              <a:rPr lang="ru-RU" dirty="0"/>
              <a:t>При работе со старшими дошкольниками одного колеса на группу достаточно. </a:t>
            </a:r>
          </a:p>
        </p:txBody>
      </p:sp>
    </p:spTree>
    <p:extLst>
      <p:ext uri="{BB962C8B-B14F-4D97-AF65-F5344CB8AC3E}">
        <p14:creationId xmlns:p14="http://schemas.microsoft.com/office/powerpoint/2010/main" val="369494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47A045-4B7E-487E-9CB2-92B532C6D657}"/>
              </a:ext>
            </a:extLst>
          </p:cNvPr>
          <p:cNvSpPr txBox="1"/>
          <p:nvPr/>
        </p:nvSpPr>
        <p:spPr>
          <a:xfrm>
            <a:off x="467544" y="1628800"/>
            <a:ext cx="82089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3. Разноцветные прищепки. Поскольку дети будут самостоятельно снимать прищепки с круга и прикреплять к своей одежде, лучше выбирать прищепки, которыми детям будет удобнее пользоваться (например, те, у которых не слишком тугая пружина). </a:t>
            </a:r>
          </a:p>
          <a:p>
            <a:r>
              <a:rPr lang="ru-RU" dirty="0"/>
              <a:t>4. Разноцветные карандаши (маркеры, фломастеры и т. п.). Количество карандашей каждого цвета должно соответствовать количеству детей, которые могут одновременно находиться в центре. Для младших детей лучше использовать толстые карандаши или маркеры, для старших — маркеры с тонким стержнем, которыми можно не только рисовать, но и писать. </a:t>
            </a:r>
          </a:p>
          <a:p>
            <a:r>
              <a:rPr lang="ru-RU" dirty="0"/>
              <a:t>5. Бумага белая, офисная, формата А4, по одному листу или половине листа на каждого ребенка.</a:t>
            </a:r>
          </a:p>
          <a:p>
            <a:r>
              <a:rPr lang="ru-RU" dirty="0"/>
              <a:t> 6. Таблички с именами детей. Для младших детей рядом с именем можно поместить фотографию ребенка или символ, используемый для маркировки вещей (например, символ, которым помечен шкафчик). </a:t>
            </a:r>
          </a:p>
        </p:txBody>
      </p:sp>
    </p:spTree>
    <p:extLst>
      <p:ext uri="{BB962C8B-B14F-4D97-AF65-F5344CB8AC3E}">
        <p14:creationId xmlns:p14="http://schemas.microsoft.com/office/powerpoint/2010/main" val="186038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B6DD7C-147F-444F-BDD2-BE91F2B67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024336" cy="28803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73FF05-4C6C-4203-915F-1F8B9F0713AA}"/>
              </a:ext>
            </a:extLst>
          </p:cNvPr>
          <p:cNvSpPr txBox="1"/>
          <p:nvPr/>
        </p:nvSpPr>
        <p:spPr>
          <a:xfrm>
            <a:off x="3347864" y="679629"/>
            <a:ext cx="53285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Форма «Кто сегодня первый?» — список имен детей группы в алфавитном порядке, записанных в столбик. Список прикрепляют на стенд рядом с колесом выбора. Буквы должны быть большого размера, чтобы дети издали видели свои имена.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A34C84-E8D4-40E8-8A1A-0FF332EC3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6286"/>
            <a:ext cx="2808312" cy="2962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6D9FFF-E4BB-49B0-977D-0E5D42D2AB30}"/>
              </a:ext>
            </a:extLst>
          </p:cNvPr>
          <p:cNvSpPr txBox="1"/>
          <p:nvPr/>
        </p:nvSpPr>
        <p:spPr>
          <a:xfrm>
            <a:off x="3995936" y="3214968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Контейнеры в центрах активности, в которые дети складывают свои планы. Цвет контейнера должен совпадать с цветом центра. Контейнеры располагают таким образом, чтобы дети во время работы в центре могли легко найти свой план и планы друзей. В качестве контейнера можно использовать корзинку, коробку или большой конверт.</a:t>
            </a:r>
          </a:p>
        </p:txBody>
      </p:sp>
    </p:spTree>
    <p:extLst>
      <p:ext uri="{BB962C8B-B14F-4D97-AF65-F5344CB8AC3E}">
        <p14:creationId xmlns:p14="http://schemas.microsoft.com/office/powerpoint/2010/main" val="22658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13CF1D-00D6-45D2-AD2B-0E8C41E34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563376" cy="1495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27AE7B-037C-4CDF-A95E-047FB624D5D3}"/>
              </a:ext>
            </a:extLst>
          </p:cNvPr>
          <p:cNvSpPr txBox="1"/>
          <p:nvPr/>
        </p:nvSpPr>
        <p:spPr>
          <a:xfrm>
            <a:off x="107504" y="1916832"/>
            <a:ext cx="8712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Индивидуальная папка ребенка для хранения планов. Папка имеет два кармашка: в левом хранятся планы за прошлые дни, а в правом — бумага для новых. На папке написано имя ребенка; для детей младшего возраста можно добавить соответствующий символ или фотографию ребенка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13A79-CE75-48D5-B645-DAA3755BE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8" y="3356992"/>
            <a:ext cx="2591162" cy="1952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411F22-7185-4889-94CD-0DC13957CE53}"/>
              </a:ext>
            </a:extLst>
          </p:cNvPr>
          <p:cNvSpPr txBox="1"/>
          <p:nvPr/>
        </p:nvSpPr>
        <p:spPr>
          <a:xfrm>
            <a:off x="2827890" y="3740840"/>
            <a:ext cx="59740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Планшет с зажимом (клипборд). Если в группе много детей, то не всем хватит места за столом. В этом случае некоторые малыши могут составлять свои планы, сидя на ковре. Им нужно положить свою бумагу на жесткую поверхность, и для этого лучше всего подходят папки (планшеты) с зажимом.</a:t>
            </a:r>
          </a:p>
        </p:txBody>
      </p:sp>
    </p:spTree>
    <p:extLst>
      <p:ext uri="{BB962C8B-B14F-4D97-AF65-F5344CB8AC3E}">
        <p14:creationId xmlns:p14="http://schemas.microsoft.com/office/powerpoint/2010/main" val="169828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05B989-B194-4971-86BF-ADE87E921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8653"/>
            <a:ext cx="6408711" cy="64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8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D04CAD-8F73-4E49-B8A3-7FD3D0C25B38}"/>
              </a:ext>
            </a:extLst>
          </p:cNvPr>
          <p:cNvSpPr txBox="1"/>
          <p:nvPr/>
        </p:nvSpPr>
        <p:spPr>
          <a:xfrm>
            <a:off x="1403648" y="476672"/>
            <a:ext cx="7272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«Лаборатория историй»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ADE1B8-3D4E-40A9-AAED-8DD189254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0221"/>
            <a:ext cx="6912768" cy="18048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BD4A45-4300-4FA7-9568-481CD006835B}"/>
              </a:ext>
            </a:extLst>
          </p:cNvPr>
          <p:cNvSpPr txBox="1"/>
          <p:nvPr/>
        </p:nvSpPr>
        <p:spPr>
          <a:xfrm>
            <a:off x="467544" y="999892"/>
            <a:ext cx="8424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«Лаборатория историй» направлена на развитие у дошкольника понимания текста, а также внимания и памяти, способствует обогащению опыта ребенка и расширению его словарного запаса, особенно если содержание историй совпадает с текущей темой игр, занятий, проектов.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BB0FBF-2518-4A0C-B1DB-D7A98237C4B4}"/>
              </a:ext>
            </a:extLst>
          </p:cNvPr>
          <p:cNvSpPr txBox="1"/>
          <p:nvPr/>
        </p:nvSpPr>
        <p:spPr>
          <a:xfrm>
            <a:off x="467544" y="4007236"/>
            <a:ext cx="8064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«Лаборатории историй» используются книги и особые карточки с картинками, обозначающими то, на чем ребенку следует сконцентрировать внимание во время чтения истории.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9BF997A-2BDC-45FE-BBDB-26815D578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30567"/>
            <a:ext cx="6984776" cy="15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92696"/>
            <a:ext cx="8424936" cy="583264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Примерная основная общеобразовательная программа дошкольного образования «ПРОдетей» ориентирована на детей 3–7 лет и опирается на культурно-исторический подход к образованию, разработанный Л. С. Выготским, его коллегами и последователями.   Программа «ПРОдетей» носит комплексный характер,  полностью соответствует требованиям ФГОС ДО и обеспечивает развитие ребенка во всех образовательных областях, его позитивную социализацию и индивидуализацию, охрану и укрепление его физического и психического здоровья.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Программа отдает предпочтение не фронтальным формам обучения, а совместным видам деятельности, в которых дети осваивают основы саморегуляции в процессе планирования и контроля своих действий  и действий партнеров.   Педагоги формируют у детей логическое мышление, коммуникативные и социальные навыки, способность к ответственному, самостоятельному выбору.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83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10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5328" y="620688"/>
            <a:ext cx="770907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дошкольного образования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«ПРОдетей»,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разработанная по инициативе Рыбаков Фонда, успешно прошла экспертизу Института изучения детства, семьи и воспитания Российской академии образования и официально включена в навигатор авторских программ и образовательных технологий по дошкольному образованию Федерального института развития образования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/>
              <a:t>Рецензия № 226/07 от 28.06.2019 г. ФГБНУ «ИИДСВ РАО». Протокол № 5 от 25 июня 2019 г. Решение ученого совета ФГБНУ «ИИДСВ РАО»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0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76672"/>
            <a:ext cx="8208911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Программа ставит своей целью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развитие ребенка </a:t>
            </a:r>
            <a:r>
              <a:rPr lang="ru-RU" dirty="0">
                <a:solidFill>
                  <a:schemeClr val="tx1"/>
                </a:solidFill>
              </a:rPr>
              <a:t>и направлена на решение следующих образовательных и развивающих задач: </a:t>
            </a:r>
          </a:p>
          <a:p>
            <a:pPr marL="0" indent="0">
              <a:buNone/>
            </a:pPr>
            <a:r>
              <a:rPr lang="ru-RU">
                <a:solidFill>
                  <a:schemeClr val="tx1"/>
                </a:solidFill>
              </a:rPr>
              <a:t>- освоение </a:t>
            </a:r>
            <a:r>
              <a:rPr lang="ru-RU" dirty="0">
                <a:solidFill>
                  <a:schemeClr val="tx1"/>
                </a:solidFill>
              </a:rPr>
              <a:t>содержания, отвечающего культурным ожиданиям семьи и общества;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охрана и укрепление здоровья и благополучия детей, их физическое развитие;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развитие способности к планированию и контролю собственных действий – саморегуляции, являющейся основой произвольного действия во всех образовательных областях;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-развитие предпосылок логического (абстрактного) мышления, отвечающего современным тенденциям информационного общества;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развитие способности к продуктивной коммуникации и позитивной социализации в условиях постоянного партнерского взаимодействия, сотрудничества и распределенной совместной деятельности со взрослыми и сверстниками;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-создание условий для освоения выработанных культурных норм и средств деятельности («орудий разума») на основе собственного выбора, интересов, склонностей и возможностей.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213975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28133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 </a:t>
            </a:r>
            <a:r>
              <a:rPr lang="ru-RU" b="1" dirty="0">
                <a:solidFill>
                  <a:srgbClr val="FF0000"/>
                </a:solidFill>
              </a:rPr>
              <a:t>ЦЕЛЕВОЙ РАЗДЕЛ </a:t>
            </a:r>
            <a:r>
              <a:rPr lang="ru-RU" dirty="0"/>
              <a:t>включает в себя пояснительную записку и результаты освоения программы </a:t>
            </a:r>
          </a:p>
          <a:p>
            <a:r>
              <a:rPr lang="en-US" b="1" dirty="0">
                <a:solidFill>
                  <a:srgbClr val="FF0000"/>
                </a:solidFill>
              </a:rPr>
              <a:t>II </a:t>
            </a:r>
            <a:r>
              <a:rPr lang="ru-RU" b="1" dirty="0">
                <a:solidFill>
                  <a:srgbClr val="FF0000"/>
                </a:solidFill>
              </a:rPr>
              <a:t>ОРГАНИЗАЦИОННЫЙ  РАЗДЕЛ </a:t>
            </a:r>
            <a:r>
              <a:rPr lang="ru-RU" dirty="0"/>
              <a:t>включает в себя организацию предметно-пространственной среды и организацию режима дня</a:t>
            </a:r>
          </a:p>
          <a:p>
            <a:r>
              <a:rPr lang="en-US" b="1" dirty="0">
                <a:solidFill>
                  <a:srgbClr val="FF0000"/>
                </a:solidFill>
              </a:rPr>
              <a:t>III C</a:t>
            </a:r>
            <a:r>
              <a:rPr lang="ru-RU" b="1" dirty="0">
                <a:solidFill>
                  <a:srgbClr val="FF0000"/>
                </a:solidFill>
              </a:rPr>
              <a:t>ОДЕРЖАТЕЛЬНЫЙ РАЗДЕЛ </a:t>
            </a:r>
            <a:r>
              <a:rPr lang="ru-RU" dirty="0"/>
              <a:t>включает в себя организацию образовательной деятельности, отдельные вариативные методики и технологии Программы, формы вовлечения семьи в образовательный процесс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Программы представлена  3-мя разделами: </a:t>
            </a:r>
          </a:p>
        </p:txBody>
      </p:sp>
    </p:spTree>
    <p:extLst>
      <p:ext uri="{BB962C8B-B14F-4D97-AF65-F5344CB8AC3E}">
        <p14:creationId xmlns:p14="http://schemas.microsoft.com/office/powerpoint/2010/main" val="331869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352927" cy="482453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Представленные в Программе подходы позволяют наметить следующие ожидаемые результаты – развитие у каждого ребенка дошкольного возраста: </a:t>
            </a:r>
          </a:p>
          <a:p>
            <a:r>
              <a:rPr lang="ru-RU" dirty="0"/>
              <a:t>саморегуляции, лежащей в основе осознанного произвольного действия; </a:t>
            </a:r>
          </a:p>
          <a:p>
            <a:r>
              <a:rPr lang="ru-RU" dirty="0"/>
              <a:t>критического, логического мышления, познавательной активности, творческого воображения; </a:t>
            </a:r>
          </a:p>
          <a:p>
            <a:r>
              <a:rPr lang="ru-RU" dirty="0"/>
              <a:t>эстетического отношения к миру в пределах его возрастных и индивидуальных возможностей и интересов, навыков отражения и самовыражения в разных видах искусства, музыки, литературы; </a:t>
            </a:r>
          </a:p>
          <a:p>
            <a:r>
              <a:rPr lang="ru-RU" dirty="0"/>
              <a:t>позитивных отношений с другими людьми (взрослыми и детьми), способности к сопереживанию (эмпатии); </a:t>
            </a:r>
          </a:p>
          <a:p>
            <a:r>
              <a:rPr lang="ru-RU" dirty="0"/>
              <a:t>навыков продуктивной коммуникации со взрослыми, сверстниками, старшими и младшими детьми, способности к сотрудничеству со взрослыми и детьми, в т. ч. способности к командному взаимодействию;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образовательные результаты: </a:t>
            </a:r>
          </a:p>
        </p:txBody>
      </p:sp>
    </p:spTree>
    <p:extLst>
      <p:ext uri="{BB962C8B-B14F-4D97-AF65-F5344CB8AC3E}">
        <p14:creationId xmlns:p14="http://schemas.microsoft.com/office/powerpoint/2010/main" val="263555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индивидуализации дошкольного образования в Программе используются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методы и основанные на них методики: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организации центров активности в предметно-пространственной среде группы детского сада;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планирования;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распределенной регуляции совместной деятельности детей 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символического действия;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планирования игры и работы в центрах активности;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моделирования письма;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работы в малых группах и в парах.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методы и образовательные технологии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1123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700808"/>
            <a:ext cx="7408333" cy="3450696"/>
          </a:xfrm>
        </p:spPr>
        <p:txBody>
          <a:bodyPr/>
          <a:lstStyle/>
          <a:p>
            <a:r>
              <a:rPr lang="ru-RU" dirty="0"/>
              <a:t>Методика «Загадки»  </a:t>
            </a:r>
          </a:p>
          <a:p>
            <a:r>
              <a:rPr lang="ru-RU" dirty="0"/>
              <a:t>Метод планирования работы детей в центрах активности </a:t>
            </a:r>
          </a:p>
          <a:p>
            <a:r>
              <a:rPr lang="ru-RU" dirty="0"/>
              <a:t>Модель письма для планирования работы в центрах </a:t>
            </a:r>
          </a:p>
          <a:p>
            <a:r>
              <a:rPr lang="ru-RU" dirty="0"/>
              <a:t> Методика «Графическая практика» </a:t>
            </a:r>
          </a:p>
          <a:p>
            <a:r>
              <a:rPr lang="ru-RU" dirty="0"/>
              <a:t> Методика «Линейный календарь» </a:t>
            </a:r>
          </a:p>
          <a:p>
            <a:r>
              <a:rPr lang="ru-RU" dirty="0"/>
              <a:t> Технология «Лаборатория историй»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вариативные методики  и образовательные технологии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303801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344</TotalTime>
  <Words>1275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Программы представлена  3-мя разделами: </vt:lpstr>
      <vt:lpstr>Планируемые образовательные результаты: </vt:lpstr>
      <vt:lpstr>Развивающие методы и образовательные технологии Программы</vt:lpstr>
      <vt:lpstr>Отдельные вариативные методики  и образовательные технологии программы</vt:lpstr>
      <vt:lpstr>Метод планирования работы в детских центрах активности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Николай Эсмонтов</cp:lastModifiedBy>
  <cp:revision>27</cp:revision>
  <dcterms:created xsi:type="dcterms:W3CDTF">2022-01-17T13:32:26Z</dcterms:created>
  <dcterms:modified xsi:type="dcterms:W3CDTF">2022-01-21T02:00:04Z</dcterms:modified>
</cp:coreProperties>
</file>