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1" r:id="rId3"/>
    <p:sldId id="284" r:id="rId4"/>
    <p:sldId id="282" r:id="rId5"/>
    <p:sldId id="285" r:id="rId6"/>
    <p:sldId id="260" r:id="rId7"/>
    <p:sldId id="286" r:id="rId8"/>
    <p:sldId id="287" r:id="rId9"/>
    <p:sldId id="288" r:id="rId10"/>
    <p:sldId id="289" r:id="rId11"/>
    <p:sldId id="290" r:id="rId12"/>
    <p:sldId id="262" r:id="rId13"/>
    <p:sldId id="279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30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9887" y="620688"/>
            <a:ext cx="8136904" cy="29523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Семинар-практикум</a:t>
            </a:r>
            <a:r>
              <a:rPr lang="ru-RU" dirty="0"/>
              <a:t/>
            </a:r>
            <a:br>
              <a:rPr lang="ru-RU" dirty="0"/>
            </a:br>
            <a:r>
              <a:rPr lang="ru-RU" sz="4400" dirty="0" smtClean="0"/>
              <a:t>«Как научить дошкольников </a:t>
            </a:r>
            <a:r>
              <a:rPr lang="ru-RU" sz="4400" dirty="0"/>
              <a:t>изображать декоративный орнамент</a:t>
            </a:r>
            <a:r>
              <a:rPr lang="ru-RU" sz="4400" dirty="0" smtClean="0"/>
              <a:t>»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221088"/>
            <a:ext cx="3746277" cy="2160240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Материал подготовила: </a:t>
            </a:r>
          </a:p>
          <a:p>
            <a:pPr algn="r"/>
            <a:r>
              <a:rPr lang="ru-RU" dirty="0" smtClean="0"/>
              <a:t>старший воспитатель </a:t>
            </a:r>
          </a:p>
          <a:p>
            <a:pPr algn="r"/>
            <a:r>
              <a:rPr lang="ru-RU" dirty="0" smtClean="0"/>
              <a:t>МДОУ № 5 «Радуга»</a:t>
            </a:r>
          </a:p>
          <a:p>
            <a:pPr algn="r"/>
            <a:r>
              <a:rPr lang="ru-RU" dirty="0" smtClean="0"/>
              <a:t>Козлова И.В.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625312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rgbClr val="002060"/>
                </a:solidFill>
              </a:rPr>
              <a:t>2018 </a:t>
            </a:r>
            <a:r>
              <a:rPr lang="ru-RU" dirty="0" smtClean="0">
                <a:solidFill>
                  <a:srgbClr val="002060"/>
                </a:solidFill>
              </a:rPr>
              <a:t>год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85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5832648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Оси симметрии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22999" r="13876" b="6834"/>
          <a:stretch/>
        </p:blipFill>
        <p:spPr bwMode="auto">
          <a:xfrm>
            <a:off x="395536" y="1196752"/>
            <a:ext cx="3384376" cy="264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У окружности бесконечно много осей симметр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t="15302" r="13770" b="8699"/>
          <a:stretch/>
        </p:blipFill>
        <p:spPr bwMode="auto">
          <a:xfrm>
            <a:off x="5148064" y="1197878"/>
            <a:ext cx="3529547" cy="26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t="32334" r="14751" b="6334"/>
          <a:stretch/>
        </p:blipFill>
        <p:spPr bwMode="auto">
          <a:xfrm>
            <a:off x="467544" y="4191955"/>
            <a:ext cx="3312368" cy="232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4832" r="26125" b="4955"/>
          <a:stretch/>
        </p:blipFill>
        <p:spPr bwMode="auto">
          <a:xfrm rot="16200000">
            <a:off x="5562854" y="3734406"/>
            <a:ext cx="2411935" cy="324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81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97352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Ленточные орнаменты </a:t>
            </a:r>
            <a:endParaRPr lang="ru-RU" dirty="0"/>
          </a:p>
        </p:txBody>
      </p:sp>
      <p:pic>
        <p:nvPicPr>
          <p:cNvPr id="5" name="Picture 6" descr="https://im0-tub-ru.yandex.net/i?id=6c0c087c433f3c7cd2d20392e7ed5715&amp;n=33&amp;h=215&amp;w=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42541"/>
            <a:ext cx="2886349" cy="3902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4"/>
          <a:stretch/>
        </p:blipFill>
        <p:spPr bwMode="auto">
          <a:xfrm rot="5400000">
            <a:off x="5278871" y="3082127"/>
            <a:ext cx="1826533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cs3.livemaster.ru/zhurnalfoto/f/a/3/15042218204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67" y="1614520"/>
            <a:ext cx="4752529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994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0-tub-ru.yandex.net/i?id=006a063bf24cc310c4acc8d64cd2f881&amp;n=33&amp;h=66&amp;w=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157192"/>
            <a:ext cx="890279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zoozel.ru/gallery/images/1923939_vyshivanka-orna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1" y="1844824"/>
            <a:ext cx="8026521" cy="30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://ru.stockfresh.com/thumbs/redkoala/4025832_%D0%B1%D0%B5%D1%81%D1%88%D0%BE%D0%B2%D0%BD%D1%8B%D0%B9-%D1%82%D1%80%D0%B0%D0%B4%D0%B8%D1%86%D0%B8%D0%BE%D0%BD%D0%BD%D1%8B%D0%B9-%D1%88%D0%B0%D0%B1%D0%BB%D0%BE%D0%BD-%D0%B2%D1%8B%D1%88%D0%B8%D0%B2%D0%BA%D0%B0-%D0%BF%D0%BE%D0%B2%D1%82%D0%BE%D1%80%D1%8F%D1%8E%D1%89%D0%B8%D1%85%D1%81%D1%8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2" descr="http://ru.stockfresh.com/thumbs/redkoala/4025832_%D0%B1%D0%B5%D1%81%D1%88%D0%BE%D0%B2%D0%BD%D1%8B%D0%B9-%D1%82%D1%80%D0%B0%D0%B4%D0%B8%D1%86%D0%B8%D0%BE%D0%BD%D0%BD%D1%8B%D0%B9-%D1%88%D0%B0%D0%B1%D0%BB%D0%BE%D0%BD-%D0%B2%D1%8B%D1%88%D0%B8%D0%B2%D0%BA%D0%B0-%D0%BF%D0%BE%D0%B2%D1%82%D0%BE%D1%80%D1%8F%D1%8E%D1%89%D0%B8%D1%85%D1%81%D1%8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4" descr="http://ru.stockfresh.com/thumbs/redkoala/4025832_%D0%B1%D0%B5%D1%81%D1%88%D0%BE%D0%B2%D0%BD%D1%8B%D0%B9-%D1%82%D1%80%D0%B0%D0%B4%D0%B8%D1%86%D0%B8%D0%BE%D0%BD%D0%BD%D1%8B%D0%B9-%D1%88%D0%B0%D0%B1%D0%BB%D0%BE%D0%BD-%D0%B2%D1%8B%D1%88%D0%B8%D0%B2%D0%BA%D0%B0-%D0%BF%D0%BE%D0%B2%D1%82%D0%BE%D1%80%D1%8F%D1%8E%D1%89%D0%B8%D1%85%D1%81%D1%8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9552" y="176382"/>
            <a:ext cx="8172400" cy="11430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ru-RU" dirty="0" smtClean="0"/>
              <a:t>Практическое упражнение:</a:t>
            </a:r>
            <a:br>
              <a:rPr lang="ru-RU" dirty="0" smtClean="0"/>
            </a:br>
            <a:r>
              <a:rPr lang="ru-RU" sz="4000" dirty="0" smtClean="0"/>
              <a:t>прием складывания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25500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krfolkart.narod.ru/ukr_rosp/image4/t2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52528" cy="63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ukrfolkart.narod.ru/ukr_rosp/image4/t2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9596"/>
            <a:ext cx="3528392" cy="465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1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404664"/>
            <a:ext cx="7597352" cy="11430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dirty="0" smtClean="0"/>
              <a:t>Замкнутые орнаменты </a:t>
            </a:r>
            <a:endParaRPr lang="ru-RU" dirty="0"/>
          </a:p>
        </p:txBody>
      </p:sp>
      <p:pic>
        <p:nvPicPr>
          <p:cNvPr id="3" name="Picture 4" descr="http://crosti.ru/artworks/00/00/09/724924eef0/art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8" y="2146893"/>
            <a:ext cx="3807794" cy="380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prv2.lori-images.net/kruglyi-tsvetochnyi-ornament-regiona-reki-severnaya-0005589242-previ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4133" r="5154" b="12366"/>
          <a:stretch/>
        </p:blipFill>
        <p:spPr bwMode="auto">
          <a:xfrm>
            <a:off x="4932040" y="2084377"/>
            <a:ext cx="3816424" cy="38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64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Виды </a:t>
            </a:r>
            <a:r>
              <a:rPr lang="ru-RU" dirty="0"/>
              <a:t>построения замкнутых </a:t>
            </a:r>
            <a:r>
              <a:rPr lang="ru-RU" dirty="0" smtClean="0"/>
              <a:t>орнаментов:</a:t>
            </a:r>
            <a:br>
              <a:rPr lang="ru-RU" dirty="0" smtClean="0"/>
            </a:br>
            <a:r>
              <a:rPr lang="ru-RU" sz="3200" dirty="0" smtClean="0"/>
              <a:t>первый </a:t>
            </a:r>
            <a:r>
              <a:rPr lang="ru-RU" sz="3200" dirty="0"/>
              <a:t>– с помощью </a:t>
            </a:r>
            <a:r>
              <a:rPr lang="ru-RU" sz="3200" dirty="0" smtClean="0"/>
              <a:t>зеркальной </a:t>
            </a:r>
            <a:r>
              <a:rPr lang="ru-RU" sz="3200" dirty="0"/>
              <a:t>симметрии </a:t>
            </a:r>
          </a:p>
        </p:txBody>
      </p:sp>
      <p:pic>
        <p:nvPicPr>
          <p:cNvPr id="12290" name="Picture 2" descr="http://www.rospis.net/images/w1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407707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Виды </a:t>
            </a:r>
            <a:r>
              <a:rPr lang="ru-RU" dirty="0"/>
              <a:t>построения замкнутых </a:t>
            </a:r>
            <a:r>
              <a:rPr lang="ru-RU" dirty="0" smtClean="0"/>
              <a:t>орнаментов:</a:t>
            </a:r>
            <a:br>
              <a:rPr lang="ru-RU" dirty="0" smtClean="0"/>
            </a:br>
            <a:r>
              <a:rPr lang="ru-RU" sz="3200" dirty="0" smtClean="0"/>
              <a:t>второй </a:t>
            </a:r>
            <a:r>
              <a:rPr lang="ru-RU" sz="3200" dirty="0"/>
              <a:t>– с помощью </a:t>
            </a:r>
            <a:r>
              <a:rPr lang="ru-RU" sz="3200" dirty="0" smtClean="0"/>
              <a:t>одной оси </a:t>
            </a:r>
            <a:r>
              <a:rPr lang="ru-RU" sz="3200" dirty="0"/>
              <a:t>симметрии </a:t>
            </a:r>
          </a:p>
        </p:txBody>
      </p:sp>
      <p:pic>
        <p:nvPicPr>
          <p:cNvPr id="4" name="Picture 2" descr="http://www.potolok-nsk.ru/netcat_files/227/308/Tsvetochnyy_ornament_0033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3960440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663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Виды </a:t>
            </a:r>
            <a:r>
              <a:rPr lang="ru-RU" dirty="0"/>
              <a:t>построения замкнутых </a:t>
            </a:r>
            <a:r>
              <a:rPr lang="ru-RU" dirty="0" smtClean="0"/>
              <a:t>орнаментов:</a:t>
            </a:r>
            <a:br>
              <a:rPr lang="ru-RU" dirty="0" smtClean="0"/>
            </a:br>
            <a:r>
              <a:rPr lang="ru-RU" sz="3200" dirty="0" smtClean="0"/>
              <a:t>третий </a:t>
            </a:r>
            <a:r>
              <a:rPr lang="ru-RU" sz="3200" dirty="0"/>
              <a:t>– с помощью </a:t>
            </a:r>
            <a:r>
              <a:rPr lang="ru-RU" sz="3200" dirty="0" smtClean="0"/>
              <a:t>одной оси и нескольких плоскостей симметрии </a:t>
            </a:r>
            <a:endParaRPr lang="ru-RU" sz="3200" dirty="0"/>
          </a:p>
        </p:txBody>
      </p:sp>
      <p:pic>
        <p:nvPicPr>
          <p:cNvPr id="14341" name="Picture 5" descr="http://5420728.ru/images/catalog_186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2970009" y="494487"/>
            <a:ext cx="3408530" cy="855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681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Виды </a:t>
            </a:r>
            <a:r>
              <a:rPr lang="ru-RU" dirty="0"/>
              <a:t>построения замкнутых </a:t>
            </a:r>
            <a:r>
              <a:rPr lang="ru-RU" dirty="0" smtClean="0"/>
              <a:t>орнаментов:</a:t>
            </a:r>
            <a:br>
              <a:rPr lang="ru-RU" dirty="0" smtClean="0"/>
            </a:br>
            <a:r>
              <a:rPr lang="ru-RU" sz="3200" dirty="0" smtClean="0"/>
              <a:t>четвертый </a:t>
            </a:r>
            <a:r>
              <a:rPr lang="ru-RU" sz="3200" dirty="0"/>
              <a:t>– с помощью </a:t>
            </a:r>
            <a:r>
              <a:rPr lang="ru-RU" sz="3200" dirty="0" smtClean="0"/>
              <a:t>нескольких осей и нескольких плоскостей симметрии </a:t>
            </a:r>
            <a:endParaRPr lang="ru-RU" sz="3200" dirty="0"/>
          </a:p>
        </p:txBody>
      </p:sp>
      <p:pic>
        <p:nvPicPr>
          <p:cNvPr id="5" name="Picture 6" descr="https://www.freevector.com/uploads/vector/preview/6224/FreeVector-Antique-Floral-Circ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t="4336" r="16431" b="3670"/>
          <a:stretch/>
        </p:blipFill>
        <p:spPr bwMode="auto">
          <a:xfrm>
            <a:off x="1475656" y="2924944"/>
            <a:ext cx="3551113" cy="3571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5923439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Упражнение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02624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Виды </a:t>
            </a:r>
            <a:r>
              <a:rPr lang="ru-RU" dirty="0"/>
              <a:t>построения замкнутых </a:t>
            </a:r>
            <a:r>
              <a:rPr lang="ru-RU" dirty="0" smtClean="0"/>
              <a:t>орнаментов:</a:t>
            </a:r>
            <a:br>
              <a:rPr lang="ru-RU" dirty="0" smtClean="0"/>
            </a:br>
            <a:r>
              <a:rPr lang="ru-RU" sz="3200" dirty="0"/>
              <a:t>п</a:t>
            </a:r>
            <a:r>
              <a:rPr lang="ru-RU" sz="3200" dirty="0" smtClean="0"/>
              <a:t>ятый </a:t>
            </a:r>
            <a:r>
              <a:rPr lang="ru-RU" sz="3200" dirty="0"/>
              <a:t>– </a:t>
            </a:r>
            <a:r>
              <a:rPr lang="ru-RU" sz="3200" dirty="0" smtClean="0"/>
              <a:t>комбинированный, пересечение осей</a:t>
            </a:r>
            <a:endParaRPr lang="ru-RU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4194830" cy="419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56176" y="5937568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Упражнение </a:t>
            </a:r>
            <a:endParaRPr lang="ru-RU" sz="3200" dirty="0"/>
          </a:p>
        </p:txBody>
      </p:sp>
      <p:pic>
        <p:nvPicPr>
          <p:cNvPr id="8" name="Picture 8" descr="Описание: mhtml:file://C:UsersСвета%20и%20СергейDesktopРаботаУчёные%20стран%20мира%202012.г.7Матрица%20Бога-1.mht!http://www.milogiya2007.ru/esoterica1/image0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33" y="3284984"/>
            <a:ext cx="2238375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5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zrenolatos.ru/gallery/vyazanie-kak-otrasl-dekorativno-prikladnogo-iskusstva-kursovaya-diplom-5407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3" y="3573016"/>
            <a:ext cx="4412343" cy="292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://mypresentation.ru/documents/c59c84413c7f782f83d0b32271c77742/img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5394" r="9295" b="3005"/>
          <a:stretch/>
        </p:blipFill>
        <p:spPr bwMode="auto">
          <a:xfrm>
            <a:off x="5004048" y="168361"/>
            <a:ext cx="3778746" cy="314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6539"/>
          <a:stretch/>
        </p:blipFill>
        <p:spPr bwMode="auto">
          <a:xfrm>
            <a:off x="155576" y="169507"/>
            <a:ext cx="4622670" cy="313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http://bgcnt.ru/assets/images/VESTNIK%202013/01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81339"/>
            <a:ext cx="3966513" cy="29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246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804248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Сетчатые орнаменты:</a:t>
            </a:r>
            <a:br>
              <a:rPr lang="ru-RU" dirty="0" smtClean="0"/>
            </a:br>
            <a:endParaRPr lang="ru-RU" sz="3200" dirty="0"/>
          </a:p>
        </p:txBody>
      </p:sp>
      <p:pic>
        <p:nvPicPr>
          <p:cNvPr id="8" name="Picture 2" descr="https://arhivurokov.ru/multiurok/1/4/f/14f694b206ff8d3160a7d12666522e4d3637fd42/img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3074" r="3475" b="24426"/>
          <a:stretch/>
        </p:blipFill>
        <p:spPr bwMode="auto">
          <a:xfrm>
            <a:off x="1259632" y="1916832"/>
            <a:ext cx="6840760" cy="34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89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089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Практическая деятельность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200" dirty="0" smtClean="0"/>
              <a:t>выполните </a:t>
            </a:r>
            <a:r>
              <a:rPr lang="ru-RU" sz="3200" dirty="0"/>
              <a:t>узор </a:t>
            </a:r>
            <a:r>
              <a:rPr lang="ru-RU" sz="3200" dirty="0" smtClean="0"/>
              <a:t>на </a:t>
            </a:r>
            <a:r>
              <a:rPr lang="ru-RU" sz="3200" dirty="0"/>
              <a:t>выбор, состоящий из одного вида орнамента</a:t>
            </a:r>
          </a:p>
        </p:txBody>
      </p:sp>
    </p:spTree>
    <p:extLst>
      <p:ext uri="{BB962C8B-B14F-4D97-AF65-F5344CB8AC3E}">
        <p14:creationId xmlns:p14="http://schemas.microsoft.com/office/powerpoint/2010/main" val="3243300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Доброго дня!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31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24320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Изобразительные </a:t>
            </a:r>
            <a:br>
              <a:rPr lang="ru-RU" dirty="0" smtClean="0"/>
            </a:br>
            <a:r>
              <a:rPr lang="ru-RU" dirty="0" smtClean="0"/>
              <a:t>виды декора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2852936"/>
            <a:ext cx="7992888" cy="3474720"/>
          </a:xfrm>
        </p:spPr>
        <p:txBody>
          <a:bodyPr>
            <a:normAutofit/>
          </a:bodyPr>
          <a:lstStyle/>
          <a:p>
            <a:r>
              <a:rPr lang="ru-RU" sz="4000" dirty="0"/>
              <a:t>сюжетное </a:t>
            </a:r>
            <a:r>
              <a:rPr lang="ru-RU" sz="4000" dirty="0" smtClean="0"/>
              <a:t>изображение</a:t>
            </a:r>
          </a:p>
          <a:p>
            <a:r>
              <a:rPr lang="ru-RU" sz="4000" dirty="0" smtClean="0"/>
              <a:t>символическое изображение</a:t>
            </a:r>
          </a:p>
          <a:p>
            <a:r>
              <a:rPr lang="ru-RU" sz="4000" dirty="0" smtClean="0"/>
              <a:t>орнамент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81532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lgD03tb9HlU/VM9qulctaOI/AAAAAAAAAPk/VSoQWcGeukU/s1600/1024px-Gorodetskaya_rospis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11525"/>
            <a:ext cx="5328591" cy="338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88832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Сюжетное изображение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180" y="3356992"/>
            <a:ext cx="4511307" cy="328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6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Символическое изображение</a:t>
            </a:r>
            <a:endParaRPr lang="ru-RU" dirty="0"/>
          </a:p>
        </p:txBody>
      </p:sp>
      <p:pic>
        <p:nvPicPr>
          <p:cNvPr id="4" name="Picture 2" descr="hello_html_m650c526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1944"/>
            <a:ext cx="3685663" cy="49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ello_html_m2b3887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59064"/>
            <a:ext cx="3886572" cy="4783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22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https://cs5.livemaster.ru/storage/d3/7e/cdc08d9073e12ea4399bdbe5c3dx--russkij-stil-kokoshnik-gzh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6" y="1331640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6" y="188640"/>
            <a:ext cx="8568952" cy="11430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dirty="0" smtClean="0"/>
              <a:t>Орнамент </a:t>
            </a:r>
            <a:endParaRPr lang="ru-RU" dirty="0"/>
          </a:p>
        </p:txBody>
      </p:sp>
      <p:pic>
        <p:nvPicPr>
          <p:cNvPr id="3074" name="Picture 2" descr="https://fs00.infourok.ru/images/doc/278/283428/img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67" y="2063120"/>
            <a:ext cx="462102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73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59" cy="180020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/>
              <a:t>Орнамент – это узор, основанный на повторе и чередовании составляющих его </a:t>
            </a:r>
            <a:r>
              <a:rPr lang="ru-RU" sz="3200" dirty="0" smtClean="0"/>
              <a:t>элементов</a:t>
            </a:r>
            <a:endParaRPr lang="ru-RU" sz="3200" dirty="0"/>
          </a:p>
        </p:txBody>
      </p:sp>
      <p:pic>
        <p:nvPicPr>
          <p:cNvPr id="5122" name="Picture 2" descr="https://thumbs.dreamstime.com/z/russian-ornament-43548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6"/>
          <a:stretch/>
        </p:blipFill>
        <p:spPr bwMode="auto">
          <a:xfrm>
            <a:off x="395536" y="2204864"/>
            <a:ext cx="8280920" cy="40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95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Виды орнаментов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96752"/>
            <a:ext cx="6400800" cy="34747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Геометрический</a:t>
            </a:r>
          </a:p>
          <a:p>
            <a:r>
              <a:rPr lang="ru-RU" sz="3200" dirty="0" smtClean="0"/>
              <a:t>Растительный</a:t>
            </a:r>
          </a:p>
          <a:p>
            <a:r>
              <a:rPr lang="ru-RU" sz="3200" dirty="0" smtClean="0"/>
              <a:t>Зооморфный</a:t>
            </a:r>
          </a:p>
          <a:p>
            <a:r>
              <a:rPr lang="ru-RU" sz="3200" dirty="0" smtClean="0"/>
              <a:t>Антропоморфный</a:t>
            </a:r>
          </a:p>
          <a:p>
            <a:r>
              <a:rPr lang="ru-RU" sz="3200" dirty="0"/>
              <a:t>К</a:t>
            </a:r>
            <a:r>
              <a:rPr lang="ru-RU" sz="3200" dirty="0" smtClean="0"/>
              <a:t>омбинированный</a:t>
            </a:r>
            <a:r>
              <a:rPr lang="ru-RU" sz="3200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40" b="36505"/>
          <a:stretch/>
        </p:blipFill>
        <p:spPr bwMode="auto">
          <a:xfrm>
            <a:off x="5054312" y="4322772"/>
            <a:ext cx="3434898" cy="233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5fan.ru/files/17/5fan_ru_87270_f6a6122b5a82e14114e37244e4142517.html_files/rId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566308" cy="2451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71323"/>
            <a:ext cx="3371130" cy="2234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788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72400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/>
              <a:t>Практическое упражнение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4000" dirty="0"/>
              <a:t>Н</a:t>
            </a:r>
            <a:r>
              <a:rPr lang="ru-RU" sz="4000" dirty="0" smtClean="0"/>
              <a:t>арисуй узор на полосе</a:t>
            </a:r>
            <a:endParaRPr lang="ru-RU" sz="4000" dirty="0"/>
          </a:p>
        </p:txBody>
      </p:sp>
      <p:pic>
        <p:nvPicPr>
          <p:cNvPr id="4" name="Picture 2" descr="http://img1.liveinternet.ru/images/attach/c/2/74/293/74293027_Anthem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24"/>
          <a:stretch/>
        </p:blipFill>
        <p:spPr bwMode="auto">
          <a:xfrm>
            <a:off x="467544" y="2852936"/>
            <a:ext cx="6192688" cy="173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9"/>
          <a:stretch/>
        </p:blipFill>
        <p:spPr bwMode="auto">
          <a:xfrm>
            <a:off x="2627784" y="4725144"/>
            <a:ext cx="6171778" cy="177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46426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378</TotalTime>
  <Words>96</Words>
  <Application>Microsoft Office PowerPoint</Application>
  <PresentationFormat>Экран (4:3)</PresentationFormat>
  <Paragraphs>35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Семинар-практикум «Как научить дошкольников изображать декоративный орнамент»</vt:lpstr>
      <vt:lpstr>Презентация PowerPoint</vt:lpstr>
      <vt:lpstr>Изобразительные  виды декора</vt:lpstr>
      <vt:lpstr>Сюжетное изображение</vt:lpstr>
      <vt:lpstr>Символическое изображение</vt:lpstr>
      <vt:lpstr>Презентация PowerPoint</vt:lpstr>
      <vt:lpstr>Орнамент – это узор, основанный на повторе и чередовании составляющих его элементов</vt:lpstr>
      <vt:lpstr>Виды орнаментов</vt:lpstr>
      <vt:lpstr>Практическое упражнение:   Нарисуй узор на полосе</vt:lpstr>
      <vt:lpstr>Оси симметрии </vt:lpstr>
      <vt:lpstr>Ленточные орнаменты </vt:lpstr>
      <vt:lpstr>Презентация PowerPoint</vt:lpstr>
      <vt:lpstr>Презентация PowerPoint</vt:lpstr>
      <vt:lpstr>Презентация PowerPoint</vt:lpstr>
      <vt:lpstr>Виды построения замкнутых орнаментов: первый – с помощью зеркальной симметрии </vt:lpstr>
      <vt:lpstr>Виды построения замкнутых орнаментов: второй – с помощью одной оси симметрии </vt:lpstr>
      <vt:lpstr>Виды построения замкнутых орнаментов: третий – с помощью одной оси и нескольких плоскостей симметрии </vt:lpstr>
      <vt:lpstr>Виды построения замкнутых орнаментов: четвертый – с помощью нескольких осей и нескольких плоскостей симметрии </vt:lpstr>
      <vt:lpstr>Виды построения замкнутых орнаментов: пятый – комбинированный, пересечение осей</vt:lpstr>
      <vt:lpstr>Сетчатые орнаменты: </vt:lpstr>
      <vt:lpstr>Практическая деятельность  выполните узор на выбор, состоящий из одного вида орнамента</vt:lpstr>
      <vt:lpstr>Доброго дня!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46</cp:revision>
  <dcterms:created xsi:type="dcterms:W3CDTF">2017-05-02T18:04:16Z</dcterms:created>
  <dcterms:modified xsi:type="dcterms:W3CDTF">2018-07-09T13:17:04Z</dcterms:modified>
</cp:coreProperties>
</file>