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57" r:id="rId4"/>
    <p:sldId id="259" r:id="rId5"/>
    <p:sldId id="260" r:id="rId6"/>
    <p:sldId id="261" r:id="rId7"/>
    <p:sldId id="258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FF26-4FEB-419E-95F7-25CEBCF244E9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0A9-2DE8-4C57-84C0-415B6FE79A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FF26-4FEB-419E-95F7-25CEBCF244E9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0A9-2DE8-4C57-84C0-415B6FE79A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FF26-4FEB-419E-95F7-25CEBCF244E9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0A9-2DE8-4C57-84C0-415B6FE79A4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FF26-4FEB-419E-95F7-25CEBCF244E9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0A9-2DE8-4C57-84C0-415B6FE79A4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FF26-4FEB-419E-95F7-25CEBCF244E9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0A9-2DE8-4C57-84C0-415B6FE79A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FF26-4FEB-419E-95F7-25CEBCF244E9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0A9-2DE8-4C57-84C0-415B6FE79A4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FF26-4FEB-419E-95F7-25CEBCF244E9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0A9-2DE8-4C57-84C0-415B6FE79A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FF26-4FEB-419E-95F7-25CEBCF244E9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0A9-2DE8-4C57-84C0-415B6FE79A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FF26-4FEB-419E-95F7-25CEBCF244E9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0A9-2DE8-4C57-84C0-415B6FE79A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FF26-4FEB-419E-95F7-25CEBCF244E9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0A9-2DE8-4C57-84C0-415B6FE79A4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FF26-4FEB-419E-95F7-25CEBCF244E9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0A9-2DE8-4C57-84C0-415B6FE79A4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A05FF26-4FEB-419E-95F7-25CEBCF244E9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6CE10A9-2DE8-4C57-84C0-415B6FE79A4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53;&#1072;&#1088;&#1086;&#1076;&#1085;&#1086;&#1077;%20&#1076;&#1077;&#1082;&#1086;&#1088;&#1072;&#1090;&#1080;&#1074;&#1085;&#1086;-&#1087;&#1088;&#1080;&#1082;&#1083;&#1072;&#1076;&#1085;&#1086;&#1077;%20&#1080;&#1089;&#1082;&#1091;&#1089;&#1089;&#1090;&#1074;&#1086;%20&#1056;&#1091;&#1089;&#1080;.mp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568952" cy="1793167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4000" dirty="0" smtClean="0"/>
              <a:t>О</a:t>
            </a:r>
            <a:r>
              <a:rPr lang="ru-RU" sz="4000" dirty="0" smtClean="0"/>
              <a:t>знакомление </a:t>
            </a:r>
            <a:r>
              <a:rPr lang="ru-RU" sz="4000" dirty="0" smtClean="0"/>
              <a:t>детей </a:t>
            </a:r>
            <a:r>
              <a:rPr lang="ru-RU" sz="4000" dirty="0" smtClean="0"/>
              <a:t>дошкольного возраста </a:t>
            </a:r>
            <a:br>
              <a:rPr lang="ru-RU" sz="4000" dirty="0" smtClean="0"/>
            </a:br>
            <a:r>
              <a:rPr lang="ru-RU" sz="4000" dirty="0" smtClean="0"/>
              <a:t>с </a:t>
            </a:r>
            <a:r>
              <a:rPr lang="ru-RU" sz="4000" dirty="0" smtClean="0"/>
              <a:t>декоративно-прикладным искусством</a:t>
            </a:r>
            <a:endParaRPr lang="ru-RU" sz="4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75856" y="4365104"/>
            <a:ext cx="5637010" cy="882119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Материал подготовила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с</a:t>
            </a:r>
            <a:r>
              <a:rPr lang="ru-RU" dirty="0" smtClean="0">
                <a:solidFill>
                  <a:srgbClr val="002060"/>
                </a:solidFill>
              </a:rPr>
              <a:t>тарший воспитатель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Козлова И.В.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Сказки и легенды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06" y="1484784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84368" y="599602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Фильм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1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604867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Самым высоким видом искусства, самым талантливым, самым гениальным является народное искусство, то есть то, что запечатлено народом, сохранено, и пронесено через столетия.</a:t>
            </a:r>
            <a:br>
              <a:rPr lang="ru-RU" sz="4000" dirty="0"/>
            </a:br>
            <a:r>
              <a:rPr lang="ru-RU" sz="4000" dirty="0"/>
              <a:t>М. И. </a:t>
            </a:r>
            <a:r>
              <a:rPr lang="ru-RU" sz="4000" dirty="0" smtClean="0"/>
              <a:t>Калинин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122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Виды декоративно-прикладного искусства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4265132"/>
            <a:ext cx="299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Роспись по дереву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5229200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Керамика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037602"/>
            <a:ext cx="2930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Русская глиняная </a:t>
            </a:r>
          </a:p>
          <a:p>
            <a:pPr algn="ctr"/>
            <a:r>
              <a:rPr lang="ru-RU" sz="2400" b="1" dirty="0" smtClean="0"/>
              <a:t>игрушка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36817" y="3140968"/>
            <a:ext cx="3222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Русская деревянная</a:t>
            </a:r>
          </a:p>
          <a:p>
            <a:pPr algn="ctr"/>
            <a:r>
              <a:rPr lang="ru-RU" sz="2400" b="1" dirty="0" smtClean="0"/>
              <a:t>игрушка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48783" y="5229200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Кружева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67094" y="4298552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Резьба по дереву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35895" y="6021288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Плетение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867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Роспись по дереву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0" y="1268760"/>
            <a:ext cx="328783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42533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3672408" cy="253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4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Керамика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176464" cy="278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70553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413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Русская глиняная игрушка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51556"/>
            <a:ext cx="3312368" cy="225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382" y="1851556"/>
            <a:ext cx="3546181" cy="232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09120"/>
            <a:ext cx="3384376" cy="219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02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Русская деревянная игрушка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888432" cy="271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1799"/>
            <a:ext cx="3930563" cy="33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648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Кружева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772816"/>
            <a:ext cx="6773863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13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Этапы развития навыков декоративного рисования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772816"/>
            <a:ext cx="7968848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Репродуктивный этап:</a:t>
            </a:r>
          </a:p>
          <a:p>
            <a:r>
              <a:rPr lang="ru-RU" sz="2400" dirty="0" smtClean="0"/>
              <a:t>Знакомство со знаками и их значением;</a:t>
            </a:r>
          </a:p>
          <a:p>
            <a:r>
              <a:rPr lang="ru-RU" sz="2400" dirty="0" smtClean="0"/>
              <a:t>Расшифровка знаков в целостной композиции;</a:t>
            </a:r>
          </a:p>
          <a:p>
            <a:r>
              <a:rPr lang="ru-RU" sz="2400" dirty="0" smtClean="0"/>
              <a:t>Составление узора из отдельных знаков;</a:t>
            </a:r>
          </a:p>
          <a:p>
            <a:r>
              <a:rPr lang="ru-RU" sz="2400" dirty="0" smtClean="0"/>
              <a:t>В свободное от занятий время – дидактические игры, </a:t>
            </a:r>
          </a:p>
          <a:p>
            <a:r>
              <a:rPr lang="ru-RU" sz="2400" dirty="0" smtClean="0"/>
              <a:t>ребусы и т.д.</a:t>
            </a:r>
          </a:p>
          <a:p>
            <a:endParaRPr lang="ru-RU" sz="2400" dirty="0"/>
          </a:p>
          <a:p>
            <a:r>
              <a:rPr lang="ru-RU" sz="2400" b="1" dirty="0" smtClean="0"/>
              <a:t>Когнитивный этап:</a:t>
            </a:r>
          </a:p>
          <a:p>
            <a:r>
              <a:rPr lang="ru-RU" sz="2400" dirty="0" smtClean="0"/>
              <a:t>Тематические занятия.</a:t>
            </a:r>
          </a:p>
          <a:p>
            <a:r>
              <a:rPr lang="ru-RU" sz="2400" dirty="0" smtClean="0"/>
              <a:t>Чтение художественной литературы; </a:t>
            </a:r>
          </a:p>
          <a:p>
            <a:r>
              <a:rPr lang="ru-RU" sz="2400" dirty="0"/>
              <a:t>Р</a:t>
            </a:r>
            <a:r>
              <a:rPr lang="ru-RU" sz="2400" dirty="0" smtClean="0"/>
              <a:t>ассматривание иллюстраций, образцов и т.д.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202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</TotalTime>
  <Words>131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Ознакомление детей дошкольного возраста  с декоративно-прикладным искусством</vt:lpstr>
      <vt:lpstr>Самым высоким видом искусства, самым талантливым, самым гениальным является народное искусство, то есть то, что запечатлено народом, сохранено, и пронесено через столетия. М. И. Калинин </vt:lpstr>
      <vt:lpstr>Виды декоративно-прикладного искусства </vt:lpstr>
      <vt:lpstr>Роспись по дереву</vt:lpstr>
      <vt:lpstr>Керамика</vt:lpstr>
      <vt:lpstr>Русская глиняная игрушка</vt:lpstr>
      <vt:lpstr>Русская деревянная игрушка</vt:lpstr>
      <vt:lpstr>Кружева</vt:lpstr>
      <vt:lpstr>Этапы развития навыков декоративного рисования</vt:lpstr>
      <vt:lpstr>Сказки и легенды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10</cp:revision>
  <dcterms:created xsi:type="dcterms:W3CDTF">2014-12-03T18:12:21Z</dcterms:created>
  <dcterms:modified xsi:type="dcterms:W3CDTF">2018-07-09T16:52:12Z</dcterms:modified>
</cp:coreProperties>
</file>